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взаимосвязи растений в сообществе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строят сложные отношения, влияющие на выживание и развитие сообществ.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растительное сообщество?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Растительное сообщество — совокупность различных видов, взаимодействующих между собой и с окружающей средой. Оно формирует облик ландшафта и влияет на жизнь других организмов, например, в лесах и лугах.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связей между растениями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 растениями происходит соперничество за свет, воду и питательные вещества. Это ограничивает рост и влияет на распределение видов в сообществе.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Конкуренция: борьба за ресурсы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вступают в отношения с грибами или бактериями, помогая друг другу получать питание и повышая устойчивость к стрессам.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взаимная выгода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вещества, угнетающие соседние виды, чтобы снизить конкуренцию и закрепить свои позиции в среде.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Аллелопатия: химическое воздействие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свет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густых лесах верхний ярус деревьев значительно затеняет нижележащие растения, ограничивая для них доступ к солнечному свету.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света замедляет рост трав и кустарников, заставляя их адаптироваться или уступать место теневыносливым видам.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берёзовых и дубовых лесах обычно формируется нижний ярус из тенелюбивых растений, приспособленных к слабому освещению.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воду и питательные вещества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конкурирующих растений развиваются на разных уровнях почвы для захвата влаги и минеральных элементов.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посадка усиливает конкуренцию, что снижает общую скорость роста и урожайность растений на данном участке.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состава почвы и её питательности зависит от натиска одних видов на ресурсы других.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засушливых условиях преимущество получают виды с глубокой корневой системой, способной дотягиваться до влаги.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конкуренции: дуб и береза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дубы и берёзы соперничают за свет и воду, при этом дубы растут медленно, но уверенно укрепляются.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мощной корневой системе дуб постепенно вытесняет берёзу, что приводит к изменению структуры лесного сообщества.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микоризой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высших растений формируют микоризу, что способствует их успешному росту и развитию в природе.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тесное взаимодействие корней растений с грибами, усиливающее поглощение фосфора и азота.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получают от растений органические вещества, в обмен повышая их питательность и устойчивость к стрессам.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симбиотических связей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древесных видов вступает в микоризные отношения, обеспечивая обмен питательными веществами.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распространённость микоризы указывает на её важность для стабильности растительных сообществ.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симбиоза: клевер и клубеньковые бактерии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улучшает плодородие, что положительно влияет на рост соседних растений и поддерживает биоразнообразие.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образует на корнях клубеньки, где живут бактерии, способные фиксировать атмосферный азот и обогащать почву.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Аллелопатия: химические взаимодействия растений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выделяют химические вещества, подавляющие прорастание и рост соседних видов, снижая конкуренцию.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Черный орех выделяет агрессивные ингибиторы, которые угнетают многие растения и препятствуют их развитию поблизости.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Полынь также выделяет вещества в почву, что защищает её территорию и ограничивает присутствие конкурентов.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влияния: микроклимат и защита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растений могут создавать особые условия, уменьшая ветер и сохраняя влагу в почве. Такой микроклимат помогает молодым растениям развиваться и защищает их от неблагоприятных факторов погоды.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защитники микроклимата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формируют тень и защищают нижние ярусы от перегрева и пересыхания. Это способствует выживанию теневыносливых видов и поддерживает разнообразие растительного сообщества.
</a:t>
            </a:r>
            <a:endParaRPr lang="en-US" sz="909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 и защита растений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9278"/>
            <a:ext cx="4663800" cy="18449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взаимодействий между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типы взаимодействий, их примеры и влияние на экосистему для понимания роли каждого типа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каждого растения существенно влияет на структуру и устойчивость сообщества.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растений и опылителей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цветков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адаптируются к определённым опылителям, изменяя форму и окраску для привлечения нужных насекомых.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пчёл в опылении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являются главными опылителями для многих культур, обеспечивая перенос пыльцы и успешное размножение растений.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опылителей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развивают уникальные признаки цветков, чтобы привлечь специализированных опылителей и избежать конкуренции.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растениями и животными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предоставляют животным питание и места для гнёзд. Это способствует выживанию животных и поддерживает экосистему.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укрытие для животных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разносят семена, распространяя растения на новые территории и способствуя обновлению сообществ.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распространении семян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мхи как первопроходцы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способны заселять голые камни, создавая условия для образования почвы и удерживая влагу.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формируют тонкий слой органического вещества, который способствует появлению лесных и луговых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начинают экологическую сукцессию, позволяя формироваться растительным сообществам в суровых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587086"/>
            <a:ext cx="4339200" cy="23801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лесных, луговых и водных сообществ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особенности взаимодействий растений в разных сообществах и их влияние на экосистему.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сообщества определяет доминирующие формы взаимодействий между растениями.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сукцессия в растительных сообществах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сукцессии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нарушения почвы на участке появляются первичные организмы — травы и мхи, которые подготавливают почву.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кустарников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лет начинают расти кустарники, создавая тень и улучшая условия для деревьев.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молодых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молодые деревья, которые укрепляют почву и формируют основу будущего леса.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зрелого леса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десятки лет формируется зрелый лес с многоярусной структурой, поддерживающий разнообразие экосистемы.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полевых исследований,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сукцессии: от пустыря к лесу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роста растительности сопровождается значительным увеличением биологического разнообразия и продуктивности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важно для восстановления сложных растительных сообществ после нарушений.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связей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баланса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растениями помогают сохранять стабильность экосистем, регулируя климат и почвенные процессы. Это предотвращает деградацию и способствует долгосрочной устойчивости.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 защитные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растений способствуют защите от эрозии, предотвращают засухи и инфестации вредителями, укрепляя здоровье окружающей среды.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растительных взаимосвязей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растениями создают основу устойчивости и разнообразия экосистем. Понимание этих связей важно для сохранения природы и ответственного использования природных ресурсов.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2026-05-08T16:47:41Z</dcterms:created>
  <dcterms:modified xsi:type="dcterms:W3CDTF">2026-05-08T16:47:41Z</dcterms:modified>
</cp:coreProperties>
</file>