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School — what’s next?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будущие планы и английский для важных решений.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ученики уже думают о старшей школе, колледже, профессии и своих сильных сторонах. Эта тема помогает говорить по-английски о реальных выборах, интересах и планах без сложных конструкций.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 «что дальше?» важен в 9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темы: школа, планы и будущее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86302" y="1670588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subject, timetable, exam, report card, homework и classroom помогают описывать обычную школьную жизнь. На их основе легко говорить о том, что происходит на уроках и чем живут ученики.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6302" y="2649447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choose, decide, continue studying, career, college и future связывают школу с дальнейшим путём. Они нужны, когда ученик объясняет, что ему нравится и какой вариант он рассматривает после 9 класса.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302" y="3628305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What are you going to do after school? и My plan is to… помогают строить короткий ответ. С ними удобно задавать вопросы и сразу объяснять своё решение.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984675" y="1670588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like to… I’m interested in… и I’m good at… дают возможность говорить о себе точнее. Эти выражения показывают не только выбор, но и причину этого выбора.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84675" y="2649446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особенно полезна в парной работе и мини-интервью. Она помогает быстро отвечать, сравнивать варианты и поддерживать разговор без длинной подготовки.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описывать намерения, предпочтения и следующие шаги простыми, но точными фразами.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набор выражений покрывает и намерения, и интересы, и практические шаги после школы.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Unit 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английские выражения для разговора о будущем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858" y="2393434"/>
            <a:ext cx="1953192" cy="20718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33" y="2393434"/>
            <a:ext cx="1953192" cy="20718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4533" y="2393434"/>
            <a:ext cx="1953192" cy="207189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845" y="2393434"/>
            <a:ext cx="1953192" cy="20718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471214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обсуждают, как язык помогает знакомиться, читать информацию и задавать вопросы. На партах — тетради, учебники и словари, а на доске — новые слова о планах и профессиях. Это показывает, что English нужен не только в классе, но и в жизни.
</a:t>
            </a:r>
            <a:endParaRPr lang="en-US" sz="755" dirty="0"/>
          </a:p>
        </p:txBody>
      </p:sp>
      <p:sp>
        <p:nvSpPr>
          <p:cNvPr id="14" name="Text 2"/>
          <p:cNvSpPr txBox="1"/>
          <p:nvPr/>
        </p:nvSpPr>
        <p:spPr>
          <a:xfrm>
            <a:off x="2564190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 логика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Maths школьники решают задачи и учатся считать точно. Позже эти навыки пригодятся, когда нужно сравнить варианты обучения, рассчитать время или понять, сколько усилий требует будущий путь.
</a:t>
            </a:r>
            <a:endParaRPr lang="en-US" sz="792" dirty="0"/>
          </a:p>
        </p:txBody>
      </p:sp>
      <p:sp>
        <p:nvSpPr>
          <p:cNvPr id="15" name="Text 3"/>
          <p:cNvSpPr txBox="1"/>
          <p:nvPr/>
        </p:nvSpPr>
        <p:spPr>
          <a:xfrm>
            <a:off x="4690542" y="1778806"/>
            <a:ext cx="1889787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ICT, Science и современные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кабинете ICT ученики работают с компьютерами, а на Science говорят о здоровье, природе и технологиях. Эти предметы связывают школьные знания с будущими профессиями, где важны цифровые и научные умения.
</a:t>
            </a:r>
            <a:endParaRPr lang="en-US" sz="792" dirty="0"/>
          </a:p>
        </p:txBody>
      </p:sp>
      <p:sp>
        <p:nvSpPr>
          <p:cNvPr id="16" name="Text 4"/>
          <p:cNvSpPr txBox="1"/>
          <p:nvPr/>
        </p:nvSpPr>
        <p:spPr>
          <a:xfrm>
            <a:off x="6816898" y="1778806"/>
            <a:ext cx="188978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 и школьная ярмарка профессий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ярмарке профессий рядом с творческими стендами можно увидеть учеников, которые интересуются дизайном, медиа или визуальными проектами. Art помогает говорить о вкусе, идеях и творческих задачах, которые встречаются во многих профессиях.
</a:t>
            </a:r>
            <a:endParaRPr lang="en-US" sz="734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предметы, о которых говорят на английском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юнит начинается с привычной школьной среды и постепенно переходит к разговору о будущем и выборе пути.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 — школа и планы; остальные темы поддерживают их и помогают строить связный разговор.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тематическое распределение Unit 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 Unit 5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для темы будущего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намерения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be going to подходит для заранее обдуманных решений и личных планов. Её удобно использовать, когда ученик уже знает, что собирается делать после школы или завтра.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will помогает быстро отреагировать, пообещать помощь или сделать предположение. Эта форма часто звучит в коротких ответах, когда решение принимается прямо в момент разговора.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Запланированное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используется для действий, которые уже организованы заранее. Он особенно полезен, когда нужно рассказать о встрече, поездке или другом точном плане на ближайшее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ответ о планах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короткого устного ответа: интерес → умение → выбор → причина → следующий шаг.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в диалоге о будущем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670588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выборе после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What do you want to do after Year 9? и Do you want to go to college? помогают узнать планы собеседника. Короткие ответы I’m not sure yet. и I’m thinking about… подходят, если решение ещё не окончательное.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225926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предметах и способностях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Why do you like this subject? и Are you good at languages? позволяют говорить о любимых уроках и сильных сторонах. Ответы I’m interested in… и I’m good at… делают речь более естественной.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7148" y="1670588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будущей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are your career plans? помогает перейти от школьных интересов к профессии. Здесь удобно отвечать I would like to… или I prefer… если нужно сравнить несколько вариантов.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7148" y="3225925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парной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хорошо подходят для мини-интервью и диалогов в парах. Они учат не только отвечать, но и внимательно слушать, уточнять и поддерживать разговор по 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больнице и 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Doctor, teacher и vet — это профессии, где особенно важны ответственность и умение общаться. Врач помогает людям, учитель объясняет новое, а ветеринар заботится о животных. Такие примеры показывают, что одна работа может требовать разных навыков и характера.
</a:t>
            </a:r>
            <a:endParaRPr lang="en-US" sz="932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спорт и новости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Chef, athlete, journalist и mechanic связаны с очень разными рабочими ситуациями. На кухне важны скорость и аккуратность, в спорте — дисциплина, в новостях — умение собирать информацию, а в мастерской — опыт и практические умения.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инженерия и дизайн
</a:t>
            </a:r>
            <a:pPr algn="l" indent="0" marL="0">
              <a:lnSpc>
                <a:spcPct val="100000"/>
              </a:lnSpc>
              <a:buNone/>
            </a:pPr>
            <a:r>
              <a:rPr lang="en-US" sz="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Engineer, programmer и designer часто работают с идеями, проектами и точностью. Один создаёт решения, другой пишет программы, третий продумывает внешний вид и удобство. Эти профессии интересно сравнивать по задачам, training и нужным skills.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занятия, о которых можно говорить на английском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увлечение и уверенность в своих силах обычно становятся отправной точкой, но школьники также учитывают советы и доступные варианты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после 9 класса редко зависит от одного фактора: важны интересы, способности и реальные возможности продолжения учёбы.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на основе содержания Unit 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выбрать путь после 9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44" y="1614850"/>
            <a:ext cx="328860" cy="29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составляют небольшие сообщения о себе, своих интересах и планах. Такой формат помогает использовать новые слова и закреплять грамматику в понятной форме.
</a:t>
            </a:r>
            <a:endParaRPr lang="en-US" sz="1352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 и группе учит слушать других, договариваться и следовать плану. Эти навыки полезны не только на английском, но и на других уроках.
</a:t>
            </a:r>
            <a:endParaRPr lang="en-US" sz="1352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понимать короткие тексты о школе, предметах и планах. Они находят главное, замечают ключевые слова и учатся быстро ориентироваться в информации.
</a:t>
            </a:r>
            <a:endParaRPr lang="en-US" sz="1131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важно понимать речь учителя и одноклассников на слух. Это помогает узнавать знакомые фразы, улавливать смысл и отвечать без долгой паузы.
</a:t>
            </a:r>
            <a:endParaRPr lang="en-US" sz="1172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работа развивает умение задавать вопросы и отвечать по образцу. Ученики учатся коротко выражать мнение, уточнять смысл и поддерживать разговор.
</a:t>
            </a:r>
            <a:endParaRPr lang="en-US" sz="1131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умения, которые развивает английский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8514" y="2755985"/>
            <a:ext cx="3026972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5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предмет и его применение в жизни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предметы из школьной программы связаны с реальными задачами и будущими интересами.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дают не только знания, но и практические инструменты для общения, работы и дальнейшего обучения.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46341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заголовок и первые строки текста: они обычно подсказывают, о чём идёт речь — о планах после школы, предметах, интересах или профессии.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125124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ключевые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Отмечайте слова, которые повторяются или выделяются по смыслу: names, subjects, jobs, plans, reasons. Они помогают быстро понять основную идею абзаца.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772690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Замечайте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first, then, also, because, but, however показывают последовательность, причину или противопоставление. Благодаря им легче увидеть логику текста.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22587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есть несколько вариантов, сопоставляйте их по интересам, навыкам и целям. Так проще понять, почему герой выбирает именно этот путь.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85711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смысл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коротко сформулируйте, что человек думает, что выбирает и почему. Такой приём помогает не застревать на отдельных незнакомых словах.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 понимать тексты по теме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 поддержка при выборе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Поговорить с 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классным руководителем, родителями или школьным консультантом помогает увидеть варианты спокойнее. Взрослые могут подсказать, какие сильные стороны уже заметны.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бойтесь ask for help и discuss разные пути. Уточняющие вопросы помогают понять, что именно нужно для колледжа, профиля или дальнейшего обучения.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план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think carefully и make a plan: записать варианты, сроки и первый шаг. Когда выбор виден на бумаге, он кажется более понятным и реальным.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Свериться со своими интересами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полезен только тогда, когда он совпадает с вашими интересами и возможностями. Если сравнить варианты честно, проще выбрать направление без лишнего давления.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развиваются постепенно: на уроках, в проектах и в самостоятельной работе. Они помогают учиться увереннее и организованнее.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 самоорганизация выглядят особенно важными, потому что без них сложно учиться стабильно и доводить задания до конца.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на основе содержания Unit 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важны для будущего обучения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короткий ответ о планах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устного ответа и мини-презентации по теме Unit 5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будущего нужно отрабатывать особенно регулярно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5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уверенно различает несколько ключевых форм, ему проще говорить без пауз и не путать планы с быстрыми решениями.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63" y="3431570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1494" y="3422515"/>
            <a:ext cx="324602" cy="324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363" y="1744390"/>
            <a:ext cx="328860" cy="29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4379" y="1759006"/>
            <a:ext cx="328860" cy="2630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6202" y="1744390"/>
            <a:ext cx="328860" cy="29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764" y="3831926"/>
            <a:ext cx="3621582" cy="9439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о планах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составлять 4–5 предложений о своих планах после школы. Так ученик тренирует простые структуры и учится объяснять выбор ясно и спокойно.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696895" y="3831924"/>
            <a:ext cx="3621582" cy="94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модели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going to, would like to и I’m interested in помогают быстро строить ответ. Регулярное повторение делает речь увереннее и естественнее.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96159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слова по темам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легче запоминаются группами: school life, jobs, interests, future plans. Такой подход помогает быстрее вспомнить нужную лексику в разговоре и на письме.
</a:t>
            </a:r>
            <a:endParaRPr lang="en-US" sz="1318" dirty="0"/>
          </a:p>
        </p:txBody>
      </p:sp>
      <p:sp>
        <p:nvSpPr>
          <p:cNvPr id="12" name="Text 3"/>
          <p:cNvSpPr txBox="1"/>
          <p:nvPr/>
        </p:nvSpPr>
        <p:spPr>
          <a:xfrm>
            <a:off x="3240175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Составлять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о будущем учат задавать вопросы и отвечать коротко, но по делу. Это хорошая подготовка к парной работе и устным заданиям.
</a:t>
            </a:r>
            <a:endParaRPr lang="en-US" sz="1318" dirty="0"/>
          </a:p>
        </p:txBody>
      </p:sp>
      <p:sp>
        <p:nvSpPr>
          <p:cNvPr id="13" name="Text 4"/>
          <p:cNvSpPr txBox="1"/>
          <p:nvPr/>
        </p:nvSpPr>
        <p:spPr>
          <a:xfrm>
            <a:off x="6091998" y="2134557"/>
            <a:ext cx="2205549" cy="921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короткие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тексты о школе и профессиях помогают замечать знакомые слова, понимать смысл и сравнивать разные варианты обучения без перегрузки.
</a:t>
            </a:r>
            <a:endParaRPr lang="en-US" sz="1318" dirty="0"/>
          </a:p>
        </p:txBody>
      </p:sp>
      <p:sp>
        <p:nvSpPr>
          <p:cNvPr id="14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при изучении Unit 5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5: школа, выбор и первые шаги к 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юнит показывает, что английский помогает говорить о школьной жизни, интересах и планах после 9 класса. Лексика, грамматика и диалог делают выбор понятнее и ближе к реальности.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2026-05-31T11:02:37Z</dcterms:created>
  <dcterms:modified xsi:type="dcterms:W3CDTF">2026-05-31T11:02:37Z</dcterms:modified>
</cp:coreProperties>
</file>