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по математике: как найти ответ шаг за шагом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решать задачи спокойно, по шагам и без лишней путаницы.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задачи есть условие, вопрос и нужные данные. Сначала мы понимаем, что известно, потом решаем, что нужно найти, и только после этого выбираем действие.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текстовая задача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понять смысл задачи. Они подсказывают, нужно ли складывать, вычитать, сравнивать или делить предметы.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задачу целиком, не пропуская ни одного слова. Так ты сразу заметишь, о чём идёт речь, и не потеряешь важные числа.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прочитай ещё раз медленнее. Найди вопрос, данные и слова-подсказки: было, стало, осталось, всего, поровну, больше, меньше.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задачу внимательно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от условия к проверенному ответу.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превращает длинный текст в понятную картинку. Отрезки, кружки и простые рисунки помогают увидеть, где часть, а где целое, и не запутаться.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сравнить величины, удобно нарисовать отрезки разной длины. Так сразу видно, что больше, что меньше и как связаны данные между собой.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 рисунок помогают увидеть условие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выбирают, когда к уже имеющемуся количеству что-то добавляют. Тогда разные части складываются, и получается новый общий результат.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часто встречаются слова: всего, вместе, прибавили, добавили, положили ещё. Они подсказывают, что предметы соединяются в одно целое.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было 3 карандаша, потом добавили 2. Чтобы узнать, сколько стало, нужно сложить: 3 + 2 = 5.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Сложение: когда части соединяются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Вычитание: когда что-то убавляется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Было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известно начальное количество предметов или величина. Это отправная точка, от которой удобно начинать рассуждение.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Убрали или отдали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часть предметов исчезает: их съели, подарили, потратили или потеряли. Именно здесь появляется вычитание.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Осталось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изменения находят то, что осталось, или узнают, сколько убрали. Ответ показывает новое количество с нужной единицей.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в задачах 4 класса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удобно, когда есть несколько одинаковых групп предметов: коробки с яблоками, ряды стульев или одинаковые наборы тетрадей.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группы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помогает раздать предметы поровну, чтобы у каждого было одинаковое количество. Это честно и очень по-математически.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Поровну для всех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узнать, сколько раз одно число содержится в другом. Тогда деление показывает, сколько получились одинаковых частей или групп.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раз повторяется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и та же величина повторяется много раз, умножение и деление решают задачу быстрее, чем длинный подсчёт по одному предмету.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Повторяемая величина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Сантиметры, метры, килограммы, литры, минуты и рубли — это разные величины. Их нельзя складывать между собой, как нельзя смешивать яблоки с часами.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нужно проверить, что сравнивается одно и то же. В ответе всегда записывают правильную единицу: см, м, кг, л, мин или руб.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в задаче нельзя смешивать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помогает не потерять данные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Видим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показывает, как числа связаны между собой. Так легче понять, что известно и что ещё нужно найти.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Сокращаем текст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условие коротко: было — стало, было — ушло — осталось, поровну — всего. Главное — оставить только важные данные.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Выбираем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перед глазами, решение становится яснее. Сразу видно, нужно ли сложение, вычитание, умножение или деление.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119" y="150130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544" y="3371450"/>
            <a:ext cx="197925" cy="226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нужное действие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больше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предметов прибавилось или несколько частей соединились, чаще всего выбирают сложение. Оно показывает новый общий результат после добавления, а не убавления.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меньше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отдали, съели, потратили или потеряли, помогает вычитание. Оно отвечает на вопрос, сколько осталось после изменения, и не путает нас лишними числами.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Поровну и по группам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нужно разделить поровну или узнать, сколько одинаковых групп получится, подходят деление и умножение. Они удобны, когда в задаче повторяется одна и та же величина.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задачи решаются в несколько шагов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читаем условие и находим первый вопрос. Без этого легко прыгнуть не туда, как мячик по классу.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определяем, какое действие даст промежуточный результат. Этот ответ ещё не окончательный, но он нужен для следующего шага.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используем найденное число во втором действии. Так задача распадается на понятные части, и каждая из них решается отдельно.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проверяем, все ли шаги связаны между собой. Если порядок верный, итоговый ответ получается логичным и аккуратным.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вычисления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убедиться, что найденный ответ подходит к условию задачи и записан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невнимательное чтение условия. Ученик спешит, пропускает важное слово, путает «больше» и «меньше» или забывает записать вопрос.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ошибаются, когда выбирают не то действие или пишут ответ без нужной единицы измерения. Такие промахи не страшны: они показывают, где нужна ещё одна спокойная проверка.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решении задач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есть игрушки, фрукты, деньги или время, её легче представить. В голове сразу появляется картинка, а не только длинный текст с числами.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сюжеты помогают понять, зачем нужно считать. Ребёнок видит, что математика нужна не только в тетради, но и в магазине, дома, на прогулке.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ситуация знакома, найти ответ проще и спокойнее. Тогда задача кажется не хитрым монстром, а обычной историей, которую надо немного посчитать.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 жизни становятся понятнее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задачи развивают внимательность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задачах важно понять, кто был раньше, кто позже и что идёт за чем. Порядок событий помогает не перепутать шаги и сделать верный вывод.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определить, у кого больше, меньше или одинаково. Сравнение учит замечать различия и выбирать только те данные, которые действительно помогают ответить.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нужно соединить пару правильных признаков: предмет и его хозяина, число и условие, картинку и описание. Здесь особенно важны внимание и аккуратность.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задача может прятать числа и слова, которые не нужны для ответа. Умение убрать лишнее помогает думать спокойнее и не отвлекаться на мелочи.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данные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тетрадь помогает решать без путаницы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писать ровно и по порядку, сразу видно, где находится условие, краткая запись и вычисления. Это очень удобно, потому что глаз не бегает по странице, как весёлый зайчик.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лист, карандаш и ластик тоже помогают. Ошибку легче заметить и исправить, когда рядом есть место для черновика, а записи не налезают друг на 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ответ не получается сразу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выход из трудной задачи: сначала проверка условия, потом поиск более удобного способа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задания чуть усложняются, навык растёт ещё сильнее. Это похоже на тренировку мышц: сначала тяжело, а потом получается всё ловчее и увереннее.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решаются задачи, тем быстрее ученик узнаёт знакомые слова, схемы и действия. Голова уже не пугается, а спокойно ищет нужный путь.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помогает замечать важные данные и не терять вопрос. Постепенно решения становятся точнее, а проверка ответа занимает меньше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делает решение задач увереннее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Решать задачи — это умеет каждый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внимательно, делать краткую запись и проверять ответ, задача обязательно сдастся. Шаг за шагом математика становится понятной, а решение — почти как маленькая победа.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2026-05-24T12:00:54Z</dcterms:created>
  <dcterms:modified xsi:type="dcterms:W3CDTF">2026-05-24T12:00:54Z</dcterms:modified>
</cp:coreProperties>
</file>