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Японии: промышленная мощь, экспорт и демографические вызовы
</a:t>
            </a:r>
            <a:endParaRPr lang="en-US" sz="3354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Япония стала экономикой технологий, экспорта и высоких стандартов производства?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архипелага к экономическому рывку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природные ресурсы, тесные территории и послевоенное восстановление сформировали особую модель развития Японии: ставка на образование, промышленную политику, экспорт и технологическое обновление.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отражает силу японской промышленности, услуг и внешней торговли.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4,2 трлн долларов США
</a:t>
            </a:r>
            <a:endParaRPr lang="en-US" sz="4664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был номинальный ВВП Японии в 2023 году, что закрепляет её в числе крупнейших экономик мира.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IMF, World Economic Outlook Database, 2023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Японии по секторам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экономики Японии показывают, что главную роль играют услуги, а не сельское хозяйство.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 опирается прежде всего на сферу услуг и на высокотехнологичную промышленность.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OECD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 Японии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основу внешних поставок составляют готовые промышленные товары и продукция высокой технологичности.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Японии зависит от конкурентоспособности обрабатывающей промышленности и её способности быстро обновлять продукцию.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структуры экспорта по данным UN Comtrade и JETRO,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пояс Токайдо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ось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Токио—Нагоя—Осака стала ядром японской урбанизации: именно здесь сосредоточены крупнейшие города, население, деловая активность и основные потоки грузов.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Токайдо находятся штаб-квартиры ведущих компаний, исследовательские центры и финансовые учреждения, которые координируют производство, инвестиции и экспортные поставки.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скоростные магистрали и железные дороги связывают промышленные узлы в единую систему, сокращая время доставки и поддерживая принцип работы «точно в срок».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концентрации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и предприятий усиливает спрос на услуги, создаёт рабочие места и делает эту зону самым мощным экономическим коридором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как основа промышленного успеха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бренды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Toyota, Honda, Nissan, Subaru и Mazda сформировали репутацию Японии как одного из мировых лидеров автомобилестроения и задали высокий стандарт качества для отрасли.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автомобилей поддерживает спрос на сталь, электронику, резину, пластмассы и логистику, поэтому эффект от него распространяется далеко за пределы автозаводов.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вес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остаётся одним из крупнейших экспортёров автомобилей и комплектующих, а спрос на её продукцию устойчиво связан с рынками Северной Америки, Европы и Азии.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Автопром формирует миллионы рабочих мест не только на сборке, но и в проектировании, сервисе, поставках деталей и разработке новых технических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робототехника и точное машиностроение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Микроэлектроника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компании поставляют материалы, компоненты и технологии для сложной электроники, где особенно важны надёжность, точность и стабильность характеристик.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Fanuc и другие производители сделали Японию одним из мировых лидеров роботизации, что повышает производительность и помогает компенсировать нехватку рабочей силы.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и 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Keyence и сходные компании развивают сенсоры и измерительные системы, без которых невозможно современное автоматизированное производство и строгий контроль качества.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Sony, Toshiba и Renesas представляют разные сегменты высокотехнологичной экономики, где успех строится на миниатюризации, инженерной точности и ориентации на мировой рынок.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японская промышленная модель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зависимость Японии от импорта ресурсов и её силу в высокотехнологичной переработке.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 и дефицит ресурсов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располагает ограниченными запасами нефти, газа и многих руд, поэтому значительная часть топлива и промышленного сырья поступает из-за рубежа.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Фукусимы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на АЭС «Фукусима-1» усилилось внимание к сжиженному природному газу, углю и возобновляемым источникам как к более гибким вариантам энергоснабжения.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 делает экономику чувствительной к мировым ценам, работе морских маршрутов и устойчивости поставок из внешних источников.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делает ставку на энергосбережение, диверсификацию источников и технологическое обновление, чтобы снизить уязвимость хозяйства и сохранить его конкурентоспособность.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энергии и сырья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 определяют чувствительность японской экономики к ценам на мировом рынке и к стабильности морских поставок.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нефти, газа и угля делает энергобезопасность стратегическим приоритетом государства.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Customs; UN Comtrade,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условиях нехватки земли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Пахотных земель мало, поэтому хозяйства компактны, а производство сосредоточено на наиболее продуктивных участках. Это повышает значение ирригации, мелиорации и точного земледелия.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остаётся ключевой культурой и важной частью продовольственной системы страны. Наряду с ним выращивают овощи, чай, фрукты и цветы для внутреннего рынка.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рыболовства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промысел и аквакультура поддерживают питание населения и занятость прибрежных районов. Их вклад в ВВП невелик, но для рациона японцев он по‑прежнему значим.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компенсировать дефицит земли и рабочей силы, фермеры активно используют теплицы, механизацию и селекцию высокоурожайных сортов, повышая отдачу с каждого гектара.
</a:t>
            </a:r>
            <a:endParaRPr lang="en-US" sz="11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сельского хозяйства Японии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почему отрасль остаётся продуктивной, но не может полностью обеспечить страну продовольствием.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Японии эффективно и технологично, но его устойчивость зависит от импорта и модернизации.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MAFF Japan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7715" y="1319025"/>
            <a:ext cx="216825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689" y="3307602"/>
            <a:ext cx="216825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7715" y="3307599"/>
            <a:ext cx="21682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транспортной системы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связывают главные города страны и сокращают время поездок между деловыми центрами, что особенно важно для ежедневных перевозок и деловой активности.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дорог обеспечивает доставку компонентов и готовой продукции между предприятиями, портами и потребительскими рынками, поддерживая непрерывность промышленного цикла.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гавани обслуживают импорт сырья и экспорт готовых товаров. Для островной страны именно порты соединяют промышленность с мировыми рынками.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аэропорты ускоряют перевозку пассажиров, дорогостоящих комплектующих и срочных грузов, усиливая связность Японии с глобальной экономикой.
</a:t>
            </a:r>
            <a:endParaRPr lang="en-US" sz="11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концентрация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в агломерациях усиливает спрос на транспорт, жильё, услуги и высокую производительность городской экономики.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крайне урбанизирована, а Токио выделяется как главный центр управления и потребления.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Statistics Bureau of Japan,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финансовой системы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Токио сосредоточены крупнейшие банки страны, через которые проходят расчёты корпораций, кредитование бизнеса и обслуживание внешней торговли.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и биржа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финансовые институты управляют капиталом, рисками и инвестициями, а биржевые площадки обеспечивают приток средств в промышленность и технологии.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Банка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курс на низкие ставки и стимулирование спроса был направлен на преодоление дефляции, поддержку кредитования и оживление деловой активности.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корпорациями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сектор тесно связан с крупным бизнесом: он помогает обновлять оборудование, финансировать исследования и удерживать конкурентоспособность экспорта.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меняет рынок труда: растёт значение автоматизации, вовлечения женщин и привлечения иностранной рабочей силы для поддержки производства и услуг.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29%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Японии уже старше 65 лет, и это усиливает дефицит рабочей силы и нагрузку на социальную систему.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Bureau of Japan; World Bank,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«зелёного» поворота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2011: после аварии на «Фукусима-1»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политика сместилась к экономии ресурсов, диверсификации поставок и более осторожному отношению к атомной энергетике.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рост энергоэффективности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 государство расширили программы энергосбережения, развивали электротранспорт, модернизировали здания и повышали стандарты выбросов.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водород и ВИЭ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активнее продвигает водородные технологии, солнечную энергетику и низкоуглеродные решения, стремясь сохранить технологическое лидерство.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компании Японии и их отрасли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показывает, какие корпорации формируют промышленную и технологическую специализацию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определяют экспорт, занятость и инновационное развитие японской экономики.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Корпоративная отчётность; международные рейтинги компаний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экономика показывает, как страна с ограниченными ресурсами может опираться на промышленность, науку и экспорт. Но её будущая устойчивость зависит от решения демографических и энергетических проблем.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сила технологий при дефиците ресурсов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2026-06-03T06:16:17Z</dcterms:created>
  <dcterms:modified xsi:type="dcterms:W3CDTF">2026-06-03T06:16:17Z</dcterms:modified>
</cp:coreProperties>
</file>