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литературе объединяет природу, чувства и образ обновления.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литературе: время пробуждения, надежды и новых образов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заметно меняет мир вокруг и помогает писателям показать переход от тишины к движению, от холода к теплу, от ожидания к надежде.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весна так важна в литературе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031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3606" y="1642900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56" y="3155850"/>
            <a:ext cx="194100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признаки весны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и 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часто начинается с таяния снега, звонкой капели и первых проталин. Эти детали сразу показывают, что зима отступает, а природа медленно просыпается.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Светлеющее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любят описывать прозрачный воздух, высокое небо и больше солнечного света. Такие картины делают весенний пейзаж особенно ясным и радостным.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листья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Набухшие почки, молодая листва и первые цветы помогают передать чувство начала новой жизни. Именно эти образы делают весну узнаваемой в тексте.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Прилет птиц, их голоса и шум воды оживляют весенние сцены. Звуки в литературе часто важны не меньше, чем цвет и форма предметов.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почти всегда связан с надеждой, радостью и переменами. Через природу писатели показывают чувства героя и его внутреннее пробуждение.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поэтических и прозаических текстах каждый месяц весны имеет свой тон и темп.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маю весна в литературе становится светлее, теплее и эмоциональнее, а март сохраняет черты перехода и неустойчивости.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описаний весны в школьной программе; дата не требуется.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весны по месяцам в литературных описаниях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Фета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Афанасия Фета весна звучит тоньше и тише. Он передаёт свет, мимолётную красоту и настроение, которое рождается почти в одно мгновение.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Тютчева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Федора Тютчева весна нередко показана как борьба холода и тепла. В его стихах особенно заметны движение, перемена и напряжённое ожидание обновления.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в стихах русских поэтов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сделать весну яркой и точной: «звонкая капель», «прозрачный воздух», «молодая листва», «светлое небо». Они создают ощущение свежести и движения.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картину нагляднее. Снег может быть похож на сахар, облака — на туман, а ручьи — на тонкие серебряные нити, бегущие по земле.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оживляет природу: весна приходит, будит, зовёт, а деревья и цветы будто отвечают ей ростом. Благодаря этому пейзаж становится похожим на живое существо.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Изобразительные средства, которые создают весенний образ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весенний образ в художественном тексте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 и их переход к настроению героя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Михаила Пришвина весна часто раскрывается через точные наблюдения за лесом, рекой, птицами и деревьями. Детали помогают почувствовать живую связь человека с природой.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произведениях о природе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передаёт весну через звуки, запахи и оттенки света. Его описания создают ощущение, будто читатель сам находится в весеннем лесу или у воды.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произведений характерны спокойный тон, внимательное отношение к мелочам и тихая радость встречи с обновлённым миром. Весна здесь воспринимается как настоящее событие.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помогают быстро создать картину движения, света и пробуждения природы.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поэты выбирают птиц, цветы и капель: именно они сильнее всего передают жизнь, перемены и весеннее настроение.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весенних образов в русской поэзии; дата не требуется.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встречаются в весенней поэзии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часто помогает поэтам показать радость, надежду и вдохновение. Когда природа просыпается, человек как будто тоже чувствует внутреннее обновление.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весна вызывает мечтательность и влюблённость. Свет, воздух и первые цветы создают настроение, в котором особенно легко говорить о чувствах.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может быть и немного грустной. Быстрое таяние снега, переменчивая погода и ожидание перемен напоминают о том, что время не останавливается.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весна в лирике показывает не только красоту природы, но и сложность человеческих переживаний. Один и тот же пейзаж может звучать по-разному.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настроение лирического героя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литературе меняются цвет, звук, состояние природы и настроение от зимы к весне и лету. Весна выступает как переходный этап между покоем и расцветом.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соединяет черты двух сезонов: ещё сохраняет следы зимы, но уже несёт движение, свет и ощущение скорого расцвета.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описаний зимы, весны и лета в русской поэзии и прозе.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зимы, весны и лета в литературных образах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живописи и поэзии: общие детали
</a:t>
            </a:r>
            <a:endParaRPr lang="en-US" sz="222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вода и первый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картинах и стихах часто начинается с воды: ручьёв, талого снега, отражений и влажной земли. Эти детали сразу создают ощущение движения и перемены, будто природа медленно освобождается от зимнего сна и открывает новый день.
</a:t>
            </a:r>
            <a:endParaRPr lang="en-US" sz="1038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краски неба 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поэты любят серо-голубое небо, прозрачный воздух, тонкие ветви и первые почки. Такие образы не кричат яркостью, но именно поэтому они передают хрупкую красоту начала весны и чувство ожидания.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знак возвращения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Прилет птиц в искусстве почти всегда означает, что весна уже близко или совсем наступила. В поэзии их голоса усиливают настроение радости, а в живописи помогают почувствовать пространство, свежесть воздуха и долгожданное обновление.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мотивы в сказках, баснях и рассказах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весна часто приходит как добрый поворот сюжета: холод отступает, а свет и тепло возвращаются. Это помогает показать, что после трудного времени обязательно наступает перемена.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важны тексты, где весна раскрывается через простые детали: ручьи, почки, птиц и ясное небо. Они учат замечать красоту в обычных вещах.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новой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и рассказах весенние картины нередко связаны с трудом, ростом и заботой о будущем. Природа словно напоминает героям, что для результата нужны терпение и внимание.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сюжет помогает понять, как персонаж относится к природе и людям. По его словам и поступкам видно, умеет ли он радоваться переменам и видеть вокруг живой мир.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знакомые картины быстро складываются в цельный образ и легко оживают в памяти.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помогают конкретные детали и звучность речи: они делают стихотворение наглядным, ритмичным и эмоционально близким читателю.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весенней лирики русских поэтов; дата не требуется.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весенние стихи легко запоминаются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весенние пейзажи учат читать внимательнее: за мягкими красками можно увидеть и усталость земли, и её медленное пробуждение, и скрытую красоту несовершенной погоды.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ожиданием тепла и переменчивой погодой помогает сильнее почувствовать сам момент перехода. Из-за этого весна в литературе кажется живой и немного непредсказуемой.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не всегда выглядит праздничной: в текстах часто появляются сырость, грязь, холодный ветер и тяжёлое небо. Такие детали делают картину правдивой и узнаваемой.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показывают, что обновление приходит не сразу. Сначала остаются следы зимы, а затем уже заметны свет, вода, первые листья и осторожное движение природы.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и необычные стороны весны в литературе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весенний пейзаж в литературном тексте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увидеть, как описание природы связано с идеей произведения и состоянием героя.
</a:t>
            </a:r>
            <a:endParaRPr lang="en-US" sz="11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детской и школьной литературе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после зимы
</a:t>
            </a:r>
            <a:pPr algn="l" indent="0" marL="0">
              <a:lnSpc>
                <a:spcPct val="130039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весна часто начинается с простого и знакомого: во дворе тает снег, бегут ручьи, на ветках появляются почки. Ребёнок легко узнаёт эти картины из своей жизни, поэтому чтение становится особенно близким и 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цветы и первое солнце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для школьного чтения любят ясные образы: прилёт птиц, первые цветы, светлое небо и тёплый воздух. Такие детали создают радостное настроение и помогают детям видеть природу не как фон, а как живой мир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образы нередко соединяют свет, движение и короткие мгновения красоты, поэтому эмоции в них особенно заметны и разнообразны.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радость и надежда, но лёгкая грусть тоже важна: она делает весеннее настроение более тонким и человечным.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эмоциональных мотивов в русской лирике о весне; дата не требуется.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связаны с весной в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описания особенно заметны в лирике XIX века: поэты внимательно всматривались в природу и передавали её через точные, короткие и очень выразительные детали.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Александра Пушкина, Фёдора Тютчева и Афанасия Фета весна часто становится знаком жизни, красоты и вдохновения. У каждого автора этот образ звучит по-своему, но всегда вызывает ощущение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весенние тексты удобно сравнивать между собой: в них легко увидеть, как меняются пейзаж, настроение и художественные средства от одного произведения к другому.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литературные факты о весне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соединяет природу, чувства и смысл произведения. Через её образы писатели показывают пробуждение, надежду и внутреннее обновление, а читатель учится замечать красоту перемен в обычной жизни.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главный образ обновления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2026-05-22T13:58:31Z</dcterms:created>
  <dcterms:modified xsi:type="dcterms:W3CDTF">2026-05-22T13:58:31Z</dcterms:modified>
</cp:coreProperties>
</file>