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точного слова, природы и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Заболоцкий: поэт, который учил видеть мир внимательнее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пережил бурный XX век и сумел изменить свой поэтический язык вместе с эпохой: от дерзкого эксперимента — к ясной, философской лирике, близкой школьному читателю.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 поэзия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жизненные впечатления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Кировской губернии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рос среди полей, лесов и деревенского быта. Эти впечатления научили его замечать живые детали природы и простую человеческую жизнь.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темы будущей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общения с природой и сельским трудом позже стал основой его поэзии: точных образов, интереса к работе и уважения к человеку.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— рождение в Казани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родился в семье агронома и учительницы. Уже с ранних лет он оказался в среде, где ценились труд и наблюдательность.
</a:t>
            </a:r>
            <a:endParaRPr lang="en-US" sz="17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Заболоцкий учился и жил в Петрограде, где входил в литературную среду, открытую новым формам. Здесь он начал активно искать собственный голос.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и поэтический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ОБЭРИУ сблизило его с поэзией парадокса, игры и гротеска. В ранних текстах это проявилось в необычных образах, резких смысловых столкновениях и смелой фантазии.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Ленинград и литературный круг ОБЭРИУ
</a:t>
            </a:r>
            <a:endParaRPr lang="en-US" sz="28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Заболоцком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менялись жизнь и поэзия Заболоцкого.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биографии поэта особенно заметны два творческих этапа: ранний экспериментальный и поздний философский.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творчество: игра, гротеск, необычный взгляд на мир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Заболоцкого нередко строятся на неожиданности. Поэт словно проверяет, как далеко может зайти воображение, не теряя при этом выразительности и ритма.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столкновения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несоединимое: бытовую деталь, шутку и почти абсурдный поворот мысли. Так обычная сцена превращается в яркое и запоминающееся поэтическое событие.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как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любит удивлять читателя логикой наоборот. Неожиданные сравнения и смелые образы заставляют смотреть на привычные вещи под новым углом.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 фантазия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ранней лирике чувствуется ирония, иногда даже гротескная. Но за внешней игрой уже заметно серьёзное желание понять мир глубже и точнее.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даты, а смену ведущих художественных качеств поэта в двух периодах творчества.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творчество, тем яснее становится язык Заболоцкого и тем важнее для него размышление о человеке и природе.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поэтики Н. А. Заболоцкого на основе школьного литературного анализа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эксперимента к зрелой лирике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разделил жизнь поэта на «до» и «после»: после испытаний его стихи стали строже, тише и внутренне глубже.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Заболоцком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ареста и тяжёлого жизненного перелома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поэтика Заболоцкого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основным этапам биографии и литературного развития поэта.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Заболоцкого не просто красивый фон. Он помогает увидеть настроение человека, его тревогу, спокойствие или момент нравственного выбора.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 поэт учит замечать порядок и гармонию мира. Простая деталь в его стихах часто становится началом серьёзного размышления о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живёт по собственным законам: деревья, птицы и времена года описаны точно и внимательно, как будто поэт наблюдает их вблизи.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Заболоцкого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показывает человека не по внешнему успеху, а по его способности сохранять честность, достоинство и внутреннюю опору, даже когда обстоятельства становятся трудными и непонятными.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него — это не только работа руками, но и постоянное усилие души: умение преодолевать слабость, быть собранным и не позволять себе нравственной небрежности.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его стихах звучит как строгий внутренний судья. Она напоминает, что каждое слово и поступок человека имеют значение и оставляют след в его жизни.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зрелая лирика поэта учит не жаловаться на судьбу, а работать над собой, беречь честность мысли и отвечать за выбранный путь.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труд и совесть в его лирике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156410"/>
            <a:ext cx="2717400" cy="24891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300" y="1156742"/>
            <a:ext cx="2693700" cy="2488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3875" y="1156272"/>
            <a:ext cx="2717700" cy="24894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450" y="1156742"/>
            <a:ext cx="2693700" cy="24885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61575"/>
            <a:ext cx="2717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поэт обращает внимание на девочку, которую легко было бы не заметить. Но его взгляд открывает в ней живую человеческую прелесть. Текст учит не спешить с оценками и видеть красоту глубже, чем это делает обычный взгляд.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0575" y="3820050"/>
            <a:ext cx="27174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«Некрасивая девочка»: взгляд, который видит больше внешности
</a:t>
            </a:r>
            <a:endParaRPr lang="en-US" sz="1535" dirty="0"/>
          </a:p>
        </p:txBody>
      </p:sp>
      <p:sp>
        <p:nvSpPr>
          <p:cNvPr id="11" name="Text 3"/>
          <p:cNvSpPr txBox="1"/>
          <p:nvPr/>
        </p:nvSpPr>
        <p:spPr>
          <a:xfrm>
            <a:off x="328215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журавлей у Заболоцкого связан с полётом, простором и тихой грустью. Птицы словно соединяют землю и небо, напоминая человеку о времени, дороге и памяти. Стихотворение запоминается ясной картиной и спокойной, но выразительной интонацией.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215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«Журавли»: небо, движение и память
</a:t>
            </a:r>
            <a:endParaRPr lang="en-US" sz="2000" dirty="0"/>
          </a:p>
        </p:txBody>
      </p:sp>
      <p:sp>
        <p:nvSpPr>
          <p:cNvPr id="13" name="Text 5"/>
          <p:cNvSpPr txBox="1"/>
          <p:nvPr/>
        </p:nvSpPr>
        <p:spPr>
          <a:xfrm>
            <a:off x="6113725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звучит почти как жизненное правило. Поэт убеждает не давать душе лениться, потому что внутренняя работа так же важна, как повседневный труд. В коротких строках слышится требовательность и вера в силу человека.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13725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позволяй душе лениться»: строгий совет себе и другим
</a:t>
            </a:r>
            <a:endParaRPr lang="en-US" sz="1535" dirty="0"/>
          </a:p>
        </p:txBody>
      </p:sp>
      <p:sp>
        <p:nvSpPr>
          <p:cNvPr id="15" name="Text 7"/>
          <p:cNvSpPr txBox="1"/>
          <p:nvPr/>
        </p:nvSpPr>
        <p:spPr>
          <a:xfrm>
            <a:off x="894530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Заболоцкого красота не сводится к приятной внешности. Она связана с душой, поведением и отношением к миру. Поэтому стихотворение заставляет думать не только о внешнем облике, но и о том, каким человек становится изнутри.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894530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красоте»: красота как ответственность
</a:t>
            </a:r>
            <a:endParaRPr lang="en-US" sz="1557" dirty="0"/>
          </a:p>
        </p:txBody>
      </p:sp>
      <p:sp>
        <p:nvSpPr>
          <p:cNvPr id="17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стихах Заболоцкого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природа у поэта помогает говорить о человеке, а разговор о труде ведёт к нравственным выводам.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природа и человек; остальные темы уточняют их и усиливают философскую глубину стихов.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и наиболее известных стихотворений Н. А. Заболоцкого; без точной статистики частот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зрелой лирики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поэта и художественные приёмы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выбирает конкретные существительные и ясные определения, поэтому его строки легко представить зрительно. Слово у него работает точно и без лишнего украшательства.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звучат спокойно и собранно. Чёткий ритм поддерживает смысл, а сдержанная интонация помогает сосредоточиться на главной мысли, а не на внешней красивости.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 поэта не просто украшают речь, а помогают увидеть предмет внимательнее. Они делают образ более живым, но не перегружают стих лишними эффектами.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эпитеты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особенно заметно умение поэта подмечать детали природы и человеческого поведения. Из точного наблюдения рождается образ, который ведёт к размышлению о жизни.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миром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зрелых стихотворений Н. А. Заболоцкого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и позднего периода творчества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меняются стиль, интонация и круг тем у Заболоцкого.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заметно меняется, но главные качества поэта сохраняются: точность наблюдения, внимание к миру и стремление к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поэзии других народов расширяло его художественный опыт. Поэт знакомился с разными традициями и учился передавать не только содержание, но и настроение оригинала.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деятельность особенно важна для позднего периода его жизни. Переводы усилили его чувство ритма и помогли ещё увереннее работать с ясной, собранной поэтической речью.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Переводами Заболоцкий занимался не как побочной работой, а как важной школой мастерства. Они помогали ему точнее чувствовать слово, оттенки смысла и звучание строки.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работа с мировой поэзией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Заболоцкого учат читать внимательно: в простых словах у него скрыт глубокий смысл, а обычная деталь природы или быта превращается в важное наблюдение о жизни.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помогает говорить о совести, труде и ответственности без назидательности. Эти темы понятны школьникам, потому что связаны с повседневным выбором и поведением человека.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9 класса особенно ценен его пример: личный опыт, трудности и испытания не разрушили поэта, а сделали его речь честнее, строже и глубже.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Заболоцкого, можно увидеть, как меняется стиль поэта, но остаётся главное — уважение к человеку, интерес к миру и умение думать о важном.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Заболоцкий важен в школьном изучении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наблюдения к стихотворению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 Заболоцкого конкретное впечатление превращается в философскую поэзию.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занял особое место в русской поэзии потому, что сумел пройти путь от смелого эксперимента к ясной и глубокой лирике, не потеряв самостоятельности голоса.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ценят за точность наблюдения, нравственную строгость и уважение к миру. Они читаются как размышление о человеке, который учится жить честно и внимательно.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он важен как поэт, соединивший художественный поиск, личный опыт и духовную глубину. Именно поэтому его творчество остаётся живым и сегодня.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Заболоцкого в литературе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показал, что поэзия может быть простой по форме и очень глубокой по смыслу. Его стихи учат внимательности, честности и уважению к человеку и природе.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поэт, который учил видеть и думать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2026-05-19T08:01:41Z</dcterms:created>
  <dcterms:modified xsi:type="dcterms:W3CDTF">2026-05-19T08:01:41Z</dcterms:modified>
</cp:coreProperties>
</file>