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реки: как погода влияет на водный мир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управляет водой в реках: от половодья до межени.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зависят от климата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собирает дождевую воду, снеговую воду, талые ледниковые потоки и подземное питание. Там, где климат влажный, русла полнее; в засушливых районах воды меньше. Температура определяет, когда реки замерзают и как быстро тает снег весной.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питания рек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частыми осадками реки пополняются дождевой водой почти круглый год. После сильных ливней уровень быстро поднимается, поэтому такие реки часто реагируют на погоду очень заметно.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лед и снег сохраняют воду надолго и отдают ее летом, когда в долинах жарко и суше. Поэтому горные реки могут оставаться полноводными даже в теплый сезон.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и холодном климате большая часть воды приходит после таяния снежного покрова. Весной это вызывает высокий и довольно устойчивый подъем уровня, который называется половодьем.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поступают в реку медленнее, но помогают ей не пересыхать в засушливое время. Такое питание особенно важно в межень, когда поверхностный приток воды уменьшается.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количество воды в реке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как меняется водность рек в разных климатических зонах при разной увлажненности.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осадков и меньше испарение, тем выше речной сток.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для учебной диаграммы по климатическим зонам.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лед как природные запасы воды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накапливает воду на поверхности суши и не дает ей сразу уйти в русла. Весной этот запас постепенно тает и поддерживает высокий уровень рек.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работают как медленный природный резервуар: они питают реки тогда, когда внизу жарко и осадков мало. Поэтому летом горные реки часто остаются более полноводными.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лед — это не просто замерзшая вода, а важный запас влаги для целых речных бассейнов. Они сглаживают колебания стока и помогают рекам не пересыхать слишком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формирует режим реки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осадки и температура запускают изменения уровня воды и режима реки.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подъем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обычно связано с сезоном таяния снега. Уровень воды растет постепенно и держится долго, поэтому река выходит на особенно высокую водность.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всплеск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возникает быстро — после ливня или резкого таяния снега. Вода поднимается неожиданно, а затем так же быстро начинает спадать.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Межень — это период, когда воды в реке меньше всего. В это время особенно заметно, насколько сильно река зависит от климата и питания.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Половодье, паводок и межень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155" y="1835776"/>
            <a:ext cx="525704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 разных климатах: сравнение режимов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климат влияет не только на количество воды, но и на сезонные колебания стока.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сток устойчивее, а в сухих и резко континентальных — сильнее сезонные контрасты.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15380"/>
            <a:ext cx="342803" cy="30471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морозы держатся долго, поверхность реки покрывается льдом. В холодных районах ледостав может продолжаться несколько месяцев и заметно менять жизнь на берегах.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замерзания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образуется при длительном понижении температуры ниже 0 °C. Чем севернее местность и чем слабее течение, тем раньше начинается замерзание и тем дольше сохраняется лед.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ледоход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лед начинает ломаться и двигаться по течению. Иногда образуются заторы, из-за которых вода поднимается и может подтопить низкие берега.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Ледостав и ледоход на реках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строит свою долину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постоянно размывает берега и дно, поэтому русло меняет форму. На изгибах течение сильнее подмывает один берег, а на другом откладывает наносы. Так река постепенно вырабатывает извилистую долину.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Наносы и новые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 галька переносятся вниз по течению, а затем оседают там, где вода замедляется. Из-за этого появляются поймы, старицы и речные террасы. Каждая из этих форм хранит следы долгой работы реки.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задает силу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дождливые сезоны и при быстром таянии снега вода становится мощнее и переносит больше материала. В сухие периоды река теряет силу, но продолжает выравнивать русло и откладывать часть наносов в устье и пойме.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текущей воды в речной долине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реках при потеплении климата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зимы сокращают накопление снега, а весной вода приходит раньше и неравномернее. Это особенно заметно в реках со снежным питанием.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делает речной сток более резким: уменьшается весенний запас воды, но возрастает риск кратковременных паводков и летней межени.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географии; качественная иллюстрация, а не статистические данные.
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обмеление рек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дождей долго нет, река почти не получает нового притока. В засушливые периоды водность падает, а мелкие притоки и ручьи могут пересыхать раньше главной реки.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ускоряет испарение с поверхности воды и с почвы. Поэтому даже при небольшом притоке уровень воды снижается, а русло становится уже и мельче.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Урон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малой глубине воды ухудшаются условия для рыб, прибрежных растений и водных птиц. Особенно уязвимы степные и полупустынные территории с редкими осадками.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Обмеление мешает судоходству, усложняет забор воды для городов и полей, а также повышает риск нехватки воды для промышленности и бытовых нужд.
</a:t>
            </a:r>
            <a:endParaRPr lang="en-US" sz="11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реки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может менять водный режим, берега и качество воды, усиливая природные колебания стока.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как регулировать реку, так и усиливать риски: уменьшать сток, размывать берега и ухудшать состояние воды.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экологии.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380" y="2057985"/>
            <a:ext cx="318158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92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жары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водоёмов летняя жара переносится легче, а перепады температуры между днём и ночью обычно меньше. Вода дольше сохраняет тепло и охлаждает воздух.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 поймы испаряют воду, поэтому воздух рядом с ними становится более влажным. Это особенно заметно в жаркие дни и в низинах.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Туманы и росы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реками и в поймах чаще образуются туманы, а по утрам заметнее роса. Это связано с высокой влажностью воздуха и более медленным охлаждением поверхности.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 почвы чаще увлажнены, а растительность получает больше воды. Поэтому здесь легче жить растениям, животным и людям, чем на сухих соседних участках.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влияют на климат местности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 таяние снега приводят к наводнению
</a:t>
            </a:r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 условия и особенности бассейна реки вызывают подъём воды и затопление поймы.
</a:t>
            </a:r>
            <a:endParaRPr lang="en-US" sz="22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защищаются от речных рисков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в пойме задерживают воду, укрепляют почву корнями и уменьшают силу потока. Такие участки помогают снизить ущерб во время весенних разливов.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 и берегоукрепление защищают населённые пункты от выхода воды за пределы русла. Эти сооружения особенно важны там, где дома и дороги расположены близко к реке.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накапливают воду в период высокого стока и могут отдавать её в сухое время. Так они помогают регулировать паводки и поддерживать водоснабжение.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наблюдения заранее сообщают о подъёме воды, сильных дождях и ледоходе. Это даёт людям время подготовиться и снизить возможный ущерб.
</a:t>
            </a:r>
            <a:endParaRPr lang="en-US" sz="11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реки наиболее устойчивы по стоку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реки получают воду почти круглый год, а в засушливых — зависят от редких дождей и быстро теряют воду на испарение.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осадков и чем меньше испарение, тем ровнее речной сток в течение года. Самая высокая устойчивость — во влажных климатах.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климатическим зонам на основе общих географических закономерностей; данные условные.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самая водоносная река мира. Её бассейн лежит во влажном экваториальном климате, где почти круглый год выпадает много осадков.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особенно важен для жизни людей в засушливых районах Африки. Без его воды земледелие и поселения в долине реки были бы невозможны.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получает значительную часть воды за счёт таяния снега. Поэтому весной здесь заметен подъём уровня, а зимой река живёт подо льдом.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 зависит от муссонных дождей, поэтому его сток сильно меняется по сезонам. В дождливое время река полноводна, а в сухое заметно мелеет.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рек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количества осадков, снега и льда зависит, чем именно питается река. В разных климатах один источник воды может быть главным, а другой — только дополнительным.
</a:t>
            </a:r>
            <a:endParaRPr lang="en-US" sz="1054" dirty="0"/>
          </a:p>
        </p:txBody>
      </p:sp>
      <p:sp>
        <p:nvSpPr>
          <p:cNvPr id="10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ускоряет таяние снега и усиливает испарение, а морозы вызывают ледостав. Поэтому температура напрямую влияет на сезонный ход воды в реке.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3803440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 половодье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 воды возникает после сильных дождей или дружного таяния снега. Так появляются половодья и паводки, которые могут затоплять пойму и берега.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555196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природа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повышают влажность воздуха, увлажняют почвы и создают более благоприятные условия для растений, животных и людей, чем сухие участки вдали от воды.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сроки таяния снега, частоту засух и силу ливней. Поэтому речной режим становится менее предсказуемым и требует наблюдения.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связи климата и рек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показывают, какой климат у 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можно понять, сколько осадков выпадает, как меняется температура и насколько сильно испаряется вода. Поэтому изучение рек помогает беречь ресурсы и защищать людей.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2026-06-02T15:45:27Z</dcterms:created>
  <dcterms:modified xsi:type="dcterms:W3CDTF">2026-06-02T15:45:27Z</dcterms:modified>
</cp:coreProperties>
</file>