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прилагательные в английском языке: как они образуются и пишутся
</a:t>
            </a:r>
            <a:endParaRPr lang="en-US" sz="2807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compound adjectives: структура, дефис и типичные модели.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Compound adjectives в английском: зачем их знать в 9 классе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Compound adjectives помогают одним сочетанием слов передать точный признак предмета, человека или явления. Их нужно узнавать в чтении, правильно писать в упражнениях и уверенно использовать в переводе и ответах.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примеры compound adjectives из грамматики английского языка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сумма слов, а единое описание: blue-eyed — «с голубыми глазами».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компонента объединяются в один признак и часто выражают смысл точнее, чем простое прилагательное.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compound adjectives чаще всего встречаются
</a:t>
            </a:r>
            <a:endParaRPr lang="en-US" sz="2675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людей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помогают коротко и точно описывать внешность, возраст, одежду и характер человека. В учебных текстах особенно заметны middle-aged, well-dressed и good-looking.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Compound adjectives регулярно встречаются в чтении, переводе и письменных ответах. Они делают фразы компактнее, поэтому школьникам полезно распознавать long-term plan, part-time job и high-quality work.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реклама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заголовках, объявлениях и рекламных текстах составные прилагательные помогают быстро передать нужный смысл. Часто используются high-speed, low-cost, world-famous и old-fashioned, потому что они звучат естественно и выразительно.
</a:t>
            </a:r>
            <a:endParaRPr lang="en-US" sz="782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и описания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Compound adjectives нередко входят в названия фильмов, книг и товаров, а также в короткие подписи к изображениям. Это делает текст более живым и помогает сразу понять главное свойство.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48618"/>
            <a:ext cx="4225529" cy="20195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образования compound adjectives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распространённые модели и их 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уточняет вторую и образует единый признак, поэтому вся конструкция читается как одно определение.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словообразования в английском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первые компоненты в compound adjectives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элементы легко узнаются в новых словах и помогают догадаться о значении по знакомой модели.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повторяются компоненты, связанные с качеством, уровнем, временем и частичностью: они образуют самые узнаваемые модели.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примеров compound adjectives из материалов этой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через дефис: когда он нужен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compound adjective стоит перед существительным, части обычно соединяются дефисом. Так читателю сразу видно, что слова работают как одно определение: a well-known singer, a one-day trip.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существительным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показывает, что сочетание нужно воспринимать целиком, а не по отдельным словам. Это особенно важно в длинных формах вроде a ten-year-old boy или a high-quality book.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как сигнал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 же значение стоит после be, look или seem, дефис часто исчезает. Сравните: The singer is well known. The book is high quality. Смысл сохраняется, а написание меняется.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глагола-связки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орфография зависит не только от слов, но и от места в предложении. Поэтому при проверке формы всегда нужно смотреть, стоит ли она перед существительным или после сказуемого.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решает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compound adjective в предложении
</a:t>
            </a:r>
            <a:endParaRPr lang="en-US" sz="259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отличить единый признак от обычного словосочетания.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1429" y="1779938"/>
            <a:ext cx="575777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Компоненты, которые чаще всего участвуют в образовании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 состав входят слова long, short, old, new. Они помогают создавать точные признаки, связанные с длительностью, возрастом и новизной: short-term, old-fashioned, new-born.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well, high и low часто делают характеристику более точной. Из них получаются well-known, high-speed и low-cost, где первый компонент уточняет качество или уровень.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удобно использовать для обозначения времени, размера и возраста. Формы ten-minute, five-story и two-day сразу дают понятную информацию и часто встречаются в учебных текстах.
</a:t>
            </a:r>
            <a:endParaRPr lang="en-US" sz="1336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и существительные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hand, snow, heart, easy и hard помогают строить выразительные формы: hand-made, snow-covered, easy-going, hard-working. Такие слова легко запоминаются, потому что опираются на знакомую лексику.
</a:t>
            </a:r>
            <a:endParaRPr lang="en-US" sz="130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 сложное прилагательное: в чём разница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слово — точный 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прилагательное обычно называет один признак без дополнительных уточнений. Слова kind, cold, loud и safe легко понять сами по себе, но они не показывают оттенок значения, который даёт составная форма. Именно поэтому compound adjective помогает описать предмет или человека точнее.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описание становится ярче
</a:t>
            </a:r>
            <a:pPr algn="ctr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формы добавляют новую деталь к знакомому слову: kind-hearted, ice-cold, far-reaching, high-speed. В речи они звучат конкретнее и часто выглядят более естественно в учебных текстах, чем длинное объяснение одним простым прилагательным.
</a:t>
            </a:r>
            <a:endParaRPr lang="en-US" sz="11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14242"/>
            <a:ext cx="4314825" cy="18845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при написании compound adjectives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причина ошибок — пропуск дефиса и выбор обычного словосочетания вместо единого определения.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основном связаны не со значением, а с написанием: перед существительным составное прилагательное обычно оформляется как единое слово с дефисом.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 основе учебной лексики и типичных орфографических моделей compound adjectives.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 предложении и изменение написания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 глагола-связки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is, are, was, were дефис часто исчезает: The city is fast growing. The friendship is long lasting. Значение сохраняется, но написание меняется.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Перед 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compound adjective стоит перед существительным, части обычно соединяются дефисом: a fast-growing city, a long-lasting friendship. Так видно, что слова работают как одно определение.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по контексту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правильную форму, нужно смотреть на место в предложении. В английском орфография compound adjective зависит не только от смысла, но и от синтаксической позиции.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группы compound adjectives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модель образования помогает описывать время, стоимость, внешний вид и черты характера без лишних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Compound adjectives распределяются по нескольким тематическим группам, поэтому их удобно учить не по отдельности, а по смысловым блокам.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задания: part-time, low-cost, high-speed, middle-aged, six-sided, easy-going, cold-hearted.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значение меняется в сочетании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5090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сумма слов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5090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compound adjective важен общий смысл, а не простое сложение частей. Например, old-fashioned означает не «старомодный по словам», а «устаревший» как единый признак.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описания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помогают передать характеристику точнее, чем одно прилагательное. Они делают текст короче, выразительнее и ближе к естественной английской речи.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2805175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2805175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корень может давать разные значения в разных сочетаниях. Hard-working описывает человека, который много трудится, а good-looking — того, кто выглядит привлекательно.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compound adjective перед записью
</a:t>
            </a:r>
            <a:endParaRPr lang="en-US" sz="2637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отличить составное прилагательное от обычного словосочетания и выбрать нужное написание.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Compound adjectives в школьной тематике и повседневной речи
</a:t>
            </a:r>
            <a:endParaRPr lang="en-US" sz="2127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задания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вроде five-minute break, full-time lesson и open-ended question часто встречаются в учебных материалах. Они помогают быстро понять, сколько длится действие и какой тип задания перед нами.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людей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compound adjectives нередко описывают внешность и характер: good-looking actor, easy-going person, middle-aged man. Такие сочетания звучат естественно и очень часто встречаются в коротких характеристиках.
</a:t>
            </a:r>
            <a:endParaRPr lang="en-US" sz="798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long-term project и high-quality work полезны для разговоров о домашнем задании, презентациях и групповых проектах. Они делают ответ точнее и короче без потери смысла.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орфографии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примерах из учебника особенно хорошо видно, где нужен дефис. Это удобно для запоминания, потому что правило сразу связано с реальными школьными ситуациями.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распространённых compound adjectives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часто встречаются в учебных и бытовых текстах, поэтому их удобно запоминать как готовые модели.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форма объединяет два слова в один устойчивый признак, поэтому её лучше запоминать вместе с типичным контекстом употребления.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и наиболее частые compound adjectives из школьных упражнений.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706673"/>
            <a:ext cx="341226" cy="303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706673"/>
            <a:ext cx="341226" cy="30331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21838"/>
            <a:ext cx="341226" cy="272981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 9 класса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 лишних пауз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compound adjectives помогает быстрее понимать тексты: ученику не нужно разбирать каждое слово отдельно, если форма уже работает как единое описание.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орфографических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дефиса особенно полезно в письменных ответах. Оно помогает выбирать правильный вариант между well-known и well known, part-time и part time.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словаря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прилагательные учат узнавать знакомые элементы в новых словах. Это облегчает запоминание лексики и делает словарь более гибким.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устная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позволяют описывать людей, предметы и ситуации короче и точнее. В ответах и диалогах это делает английскую речь более естественной.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примеры для запоминания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удобны тем, что часто повторяют знакомые модели и легко узнаются в 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запоминания особенно полезны примеры, которые покрывают разные значения: качество, время, возраст и физическую характеристику.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Отобранные примеры из темы compound adjectives; частотность отражает учебную полезность, а не статистику корпуса.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 работают compound adjectives в английском языке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Compound adjectives соединяют два слова в один точный признак. Нужно смотреть на позицию в предложении, помнить о дефисе и узнавать основные модели — тогда чтение, перевод и письмо становятся заметно проще.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2026-05-31T10:50:10Z</dcterms:created>
  <dcterms:modified xsi:type="dcterms:W3CDTF">2026-05-31T10:50:10Z</dcterms:modified>
</cp:coreProperties>
</file>