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 Руси родной…»: песня о любви к Родине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 Руси, смелости и верности своей стране.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в песне: родная и дорогая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Русь — это не только древнее название страны. Это дом, семья, природа, память и люди, которых хочется беречь. Через такие образы дети легко чувствуют любовь к Родине.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звучит тёплая любовь к Родине: она не громкая, а спокойная и уверенная, как надёжный дом, куда всегда хочется вернуться.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том, что врагу не бывать, передают твёрдую веру в силу родной земли и тех, кто её защищает.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третьеклассников песня особенно близка, потому что в ней есть радость, красивое пение и желание спеть вместе со всем классом.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слышны в этой песне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песня о Руси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песня обычно звучит просторно и напевно, будто над полем медленно плывёт тёплый ветер. Длинные звуки помогают услышать спокойствие, силу и торжественность родной земли.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мелодия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природы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эта мелодия, легко представить русское поле, тихую реку, берёзы и ясное небо. Музыка словно рисует светлую и добрую картину, в которой хочется остаться подольше.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песню поют дети, она становится особенно ясной и живой. Дружные голоса делают образ Руси ещё теплее, а сама музыка кажется большой и очень близкой сердцу.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Детское исполнение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237" y="1038103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038103"/>
            <a:ext cx="46440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43103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43103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особенно запоминаются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слово песни. Оно сразу напоминает о месте, где человек родился, живёт, учится и чувствует себя дома.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этим словом связана уверенность: родную землю бережёт народ, и никто не должен её обижать.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говорит не только о настоящем, но и о прошлом. Память помогает хранить историю страны и уважение к людям.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ясные слова легко повторять хором. Поэтому песня быстро запоминается и звучит особенно выразительно.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Дружное пение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настроение песни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 слова и музыка вместе создают образ сильной и любимой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слышна плавность, будто слова не спешат, а спокойно и мягко ложатся на мелодию, как знакомая колыбельная для всей страны.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запомнить текст и делают его похожим на народное пение, где каждая строка звучит ясно и чуть торжественно.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манера исполнения сближает песню о Родине с русской культурой и делает её понятной даже самым юным слушателям.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песенность в этих строках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Руси в песне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песенных образах Русь предстаёт как просторная и светлая земля: поля, реки, леса, деревни и города складываются в единую родную картину.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создают чувство покоя и свободы. На иллюстрации уместны берёзы, дорога, рассвет и дети, которые поют или идут в хороводе.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песня подходит для школьного урока
</a:t>
            </a:r>
            <a:endParaRPr lang="en-US" sz="2691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семья, школа и родной город знакомы каждому ребёнку, поэтому тема Родины легко становится понятной и живой.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Близкие детям образы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помогает говорить о любви к стране без сложных слов, а значит, её легко слушать, обсуждать и петь на уроке.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Простые и важные чувства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Полезный вывод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песню дети учатся уважать историю, труд людей и дружбу в классе — и всё это без скуки, честно говоря.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исполняется песня дружно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детский хор сохраняет ясность текста и красивое звучание.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музыкальные средства создают образ силы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Размеренный ритм и уверенные окончания фраз придают песне собранность. Слушатель ощущает, что слова о Родине звучат спокойно, твёрдо и без лишней суеты.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громких и тихих мест помогает передать разные оттенки чувства. Там слышны и нежность к родной земле, и торжественное ощущение её силы.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и низкие ноты оживляют текст, не давая ему звучать однообразно. Благодаря им песня становится выразительной и помогает лучше почувствовать смысл слов.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мелодия с протяжными звуками делает образ Руси просторным и светлым. Такая интонация напоминает народное пение и легко запоминается детям.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песне слышится звон колоколов и согласное пение, возникает ощущение широты и торжественности. Эти звуки сразу напоминают о русской культуре и старинных праздниках.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звон и хоровое звучание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Протяжная мелодия, хоровод и светлый пейзаж создают образ родной страны как тёплого и близкого мира. Такая музыка звучит просто, но очень по-своему.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Праздничное настроение и народная традиция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музыкальные ассоциации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песня соединяет слово и музыку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последовательность: от темы Родины к общему чувству гордости и запоминанию песни.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850" y="1546310"/>
            <a:ext cx="4680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46310"/>
            <a:ext cx="468000" cy="46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325760"/>
            <a:ext cx="468000" cy="37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4575" y="3278360"/>
            <a:ext cx="410550" cy="46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патриотическая песня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песня говорит о Родине с теплом и уважением. Она напоминает, что родная земля, дом и люди рядом особенно дороги человеку.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Родине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патриотической песне часто слышится память о прошлом. Она помогает бережно относиться к истории своей страны и помнить о её важных страницах.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история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песни удобно петь вместе, поэтому они объединяют класс и семью. В общем звучании особенно хорошо слышны дружба, согласие и поддержка.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людей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полей, рек, лесов и деревень делают песню близкой и понятной детям. Через них родная страна представляется красивой и мирной.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родной край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и картина родной природы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Берёзы у тихой дороги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белой дороге идут дети, а по обе стороны стоят берёзы. Солнечный свет мягко ложится на траву, и всё вокруг кажется спокойным и приветливым. Такая картина легко превращается в светлый музыкальный образ.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поле и дальний лес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широким полем блестит река, а вдали темнеет лес. Простор здесь словно дышит вместе с песней, и мелодия кажется особенно широкой. В таком пейзаже чувствуется тишина, свобода и добрый взгляд на родную землю.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путь по родной земле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идут по тропинке, будто на маленький праздник, и рядом колышется зелёная трава. Над ними — ясное небо, а впереди открывается деревня и звонкий рассвет. Иллюстрация передаёт радость, движение и ласковое тепло Руси.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дети запоминают песню о Родине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 удобный для третьеклассников путь от первого слушания до уверенного исполнения всех куплетов.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учит с уважением говорить о своей стране и замечать, что Родина начинается с дома, школы, улицы и людей, которые нас окружают каждый день.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воспитывает эта песня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развивает интерес к истории и памяти народа. Ребёнок понимает, что песни тоже хранят важные чувства и помогают бережно относиться к прошлому.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исполнение помогает почувствовать единство. Когда весь класс поёт вместе, становится ясно, что общая музыка умеет объединять лучше любых долгих разговоров.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защитника Родины в песенной теме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песне защитник Родины не изображён сурово и громко. Он скорее напоминает человека, который спокойно охраняет дом, семью, город и мирную жизнь.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Такой образ понятен детям, потому что связан с заботой и верностью. Щит, знамя и крепкая стена помогают представить не войну, а надёжную защиту.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ритмичная фраза держится на трёх важных опорах: чётком ритме, твёрдой интонации и ясной мысли. Поэтому её легко повторять и запоминать.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тексту песни «На Руси родной, на Руси большой не бывать врагу…»
</a:t>
            </a:r>
            <a:endParaRPr lang="en-US" sz="109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помогают строке звучать как маленькая, но очень сильная формула.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песня помогает почувствовать, что любовь к Родине может звучать красиво и просто. Она объединяет слово, музыку и детское исполнение в общий, светлый образ России.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 Руси объединяет сердцем и голосом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2026-05-24T20:25:39Z</dcterms:created>
  <dcterms:modified xsi:type="dcterms:W3CDTF">2026-05-24T20:25:39Z</dcterms:modified>
</cp:coreProperties>
</file>