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 Dativ и рамка с haben помогают строить правильные немецкие фразы.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немецкого языка: предлоги с Dativ и рамка предложения с haben
</a:t>
            </a:r>
            <a:endParaRPr lang="en-US" sz="21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встречаются в школьных текстах, диалогах и переводах: они помогают правильно выбирать формы слов, понимать порядок слов и уверенно составлять короткие предложения о семье, школе и прошлом.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разбирать Dativ и haben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 с дательным падежом
</a:t>
            </a:r>
            <a:endParaRPr lang="en-US" sz="2909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стоит перед существительным или местоимением и задаёт форму следующего слова. Он напрямую влияет на падеж, поэтому форма слова меняется именно после предлога.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с Dativ обычно используются формы dem, der, dem и den. Выбор зависит от рода и числа слова, которое стоит после предлога.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такие предлоги часто отвечают на смысловые вопросы: с кем? где? когда? откуда? Поэтому значение предлога и падеж всегда нужно рассматривать вместе.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предлоги, которые требуют Dativ
</a:t>
            </a:r>
            <a:endParaRPr lang="en-US" sz="269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особенно часто встречаются в учебных фразах и простых диалогах.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Dativ помогает запомнить не только предлог, но и форму артикля в типичных фразах.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немецкого языка; общеупотребительные примеры Dativ
</a:t>
            </a:r>
            <a:endParaRPr lang="en-US" sz="7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сочетаний с Dativ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предлог +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mit dem Freund, bei der Oma, nach der Schule и aus dem Zimmer сразу видно изменение артикля. Предлог как бы подсказывает, какую форму нужно поставить.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 речи и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запоминать сочетание zu dem = zum. Такое сокращение очень часто встречается в текстах и помогает быстрее читать и писать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слова после предлога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формы после предлога с Dativ.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после предлогов с Dativ почти всегда используется эта форма артикля.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заметный признак множественного числа: он сразу помогает распознать правильную конструкцию в тексте и не спутать её с формами единственного числа.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 единственном и множественном числе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формы множественного числа более однородны и легче распознаются по артиклю.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модель Dativ стабильнее: den встречается чаще, а существительные нередко получают -n.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Dativ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bei, nach и seit в обычных школьных фразах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передаёт время после события или направление: nach der Pause, nach dem Unterricht. В школьной речи он особенно полезен для описания распорядка дня.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часто обозначает место или нахождение рядом с кем-то: bei meiner Tante, bei der Freundin. Такой предлог помогает говорить о людях, доме и ближайшем окружении.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Seit показывает начало действия в прошлом, которое продолжается сейчас: seit zwei Jahren, seit Montag. Этот предлог часто встречается в рассказах о занятиях, привычках и сроках.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mit, von и aus: разные значения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mit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означает совместность или средство: mit meiner Schwester, mit dem Bus. В таких фразах подчёркивается, с кем или чем совершается действие.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von и aus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показывает источник, автора или происхождение, а aus — выход изнутри или страну: von der Lehrerin, aus dem Haus, aus Deutschland. Эти предлоги важно не смешивать, потому что их значения близки лишь частично.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 в учебных примерах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помогает увидеть, какие предлоги стоит выучить первыми: они быстрее всего встречаются в диалогах, коротких текстах и упражнениях на перевод.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и zu оказываются самыми заметными, потому что входят в бытовые и школьные фразы; seit и aus нужны реже, но тоже важны.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учебным примерам из темы; данные представлены как условные доли для наглядности.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8" y="1648250"/>
            <a:ext cx="103612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188" y="1648250"/>
            <a:ext cx="62167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предлогов с Dativ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Совместность и средство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показывает, что действие совершается вместе с кем-то или при помощи чего-то: mit dem Freund, mit dem Bus. Эта группа связывает предлог с идеей сопровождения или инструмента.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 происхождение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и aus передают разные оттенки происхождения: von der Lehrerin — от человека, aus dem Zimmer — изнутри помещения. Это помогает различать источник сообщения и выход из места.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 и nach помогают сказать, куда направлено действие: zu der Schule, nach der Pause. Первый предлог чаще обозначает цель, второй — переход к следующему моменту или месту.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длительность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Seit показывает, что действие началось раньше и продолжается сейчас: seit Montag, seit zwei Jahren. В таких примерах особенно важно не путать его со словами, обозначающими завершённое время.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 у кого-то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указывает на нахождение рядом, в гостях или у определённого человека: bei der Oma, bei meiner Tante. Такие фразы часто описывают семью, дом и повседневные ситуации.
</a:t>
            </a:r>
            <a:endParaRPr lang="en-US" sz="8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артиклей и личных местоимений в Dativ
</a:t>
            </a:r>
            <a:endParaRPr lang="en-US" sz="2481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формы, которые часто встречаются после предлогов с Dativ в школьных предложениях.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меняется не только артикль, но иногда и само местоимение. Особенно важно запомнить dem, der, den и формы mir, dir, ihm, ihr.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формы немецкой грамматики; базовый школьный набор личных местоимений и артиклей.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рамка предложения с haben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частями рамки могут стоять подлежащее, дополнения и обстоятельства. Поэтому предложение звучит естественно только тогда, когда все слова расположены в правильном порядке.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особенно часто встречается в рассказах о прошлом: Ich habe gelesen, Wir haben gespielt. Она помогает точно передать действие и при этом сохранить грамматический порядок.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haben личная форма глагола занимает второе место, а смысловой глагол в форме Partizip II уходит в конец. Так создаётся рамка, которая удерживает смысл фразы.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предложении с haben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слов в повествовательном и вопросительном предложении с haben.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с Dativ сочетается с рамкой предложения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работать сразу две модели: предлог с Dativ и рамка с haben. Например: Ich habe mit meiner Freundin gesprochen.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mit требует форму Dativ, поэтому слово Freundin получает форму meiner Freundin. Падеж определяется не по смыслу целиком, а именно по предлогу.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форма haben остаётся на втором месте, а Partizip II стоит в конце. Между ними можно вставлять нужные слова, не нарушая структуру.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очень полезны для рассказов о школе, доме и встречах с друзьями, потому что в них часто описываются уже завершённые действия.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слов в предложении с предлогом и haben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можно заметить, что начальное слово влияет на акцент: Heute вынесено вперёд, но грамматика сохраняется благодаря второй позиции глагола.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показывает две опоры предложения: форма haben фиксирует второе место, а Partizip II завершает рамку независимо от длины середины.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порядка слов по модели немецкого повествовательного предложения с haben; пример из учебного материала темы.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поставить Akkusativ вместо Dativ после нужного предлога. Нужно проверять не перевод, а управление: mit dem Freund, а не mit den Freund.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нельзя забывать форму den и окончание -n: den Freunden, den Kindern, den Lehrern. Без этого слово выглядит незавершённым и неграмматичным.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haben смысловой глагол должен стоять в конце. Если поставить Partizip II раньше времени, предложение нарушит немецкий порядок слов.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путать zu и nach. Оба предлога связаны с направлением, но в речи они используются в разных ситуациях и не взаимозаменяемы.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 распознавание моделей
</a:t>
            </a:r>
            <a:endParaRPr lang="en-US" sz="2813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фразы и определи, где нужен Dativ, а где работает рамка предложения с haben.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предлогами проверяют выбор падежа, а предложения с haben — расположение глаголов. В сочетанных примерах важно одновременно удерживать обе модели.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теме: предлоги с Dativ и предложения с haben.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 Dativ помогают точно связать слова в предложении, а рамка с haben удерживает порядок слов в прошедшем времени. Вместе они делают немецкую речь понятной и грамматически правильной.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2026-05-25T01:56:50Z</dcterms:created>
  <dcterms:modified xsi:type="dcterms:W3CDTF">2026-05-25T01:56:50Z</dcterms:modified>
</cp:coreProperties>
</file>