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7. Оценка разности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быстро прикидывать разность и проверять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разности помогает быстро понять, каким примерно должен быть ответ. Этот приём пригодится в задачах, покупках, измерениях и проверке себя: сразу видно, если результат вдруг «убежал» слишком далеко.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оценка разности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— это результат вычитания. Она показывает, на сколько одно число больше другого, если из большего вычесть меньшее.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разность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вида 15−7=8 означает, что после вычитания остаётся 8. Так находят разность и в примерах с десятками и сотнями.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изученного материала можно считать так: 42−19=23, 100−58=42. Разность всегда получается после действия вычитания.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значение находят после полного вычитания, без округления и догадок. Это ответ, который нужно записать в тетради.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для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разности показывает лишь примерный результат. Например, 398−201 можно прикинуть как 400−200=200, чтобы сразу понять порядок ответа.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значение и приблизительный ответ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оценивать разность шаг за шагом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короткий путь от чисел к проверке 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быстрого устного счёта удобно округлять два числа до ближайших десятков и сразу находить примерную разность.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достаточно заменить на десятки, чтобы быстро сделать прикидку.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7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примере есть трёхзначные числа, их удобно заменить ближайшими сотнями. Так легче увидеть общий размер ответа и не запутаться.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до сотен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497−203 можно прикинуть как 500−200=300. Такой ответ быстро показывает, в каком районе находится результат.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до сотен особенно помогает при больших числах. Оно экономит время и делает проверку ответа спокойной и понятной.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оценка разности особенно полезна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вычитание выглядит как длинная дорога с поворотами. Тогда прикидка помогает сначала увидеть общий маршрут, а потом уже идти к точному ответу. Так проще не потеряться среди цифр и быстрее заметить, где может прятаться ошибка.
</a:t>
            </a:r>
            <a:endParaRPr lang="en-US" sz="1107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пример кажется длинным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проверить себя
</a:t>
            </a:r>
            <a:endParaRPr lang="en-US" sz="1536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задачи полезно спросить: похож ли мой ответ на правду? Если ожидалась небольшая разность, а получилось что-то огромного размера, стоит насторожиться. Прикидка работает как математический светофор: зелёный, жёлтый или «проверь ещё раз».
</a:t>
            </a:r>
            <a:endParaRPr lang="en-US" sz="1055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большие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большими числами устный счёт может утомить даже самый бодрый карандаш. Оценка разности помогает сначала понять порядок ответа, а затем спокойно выполнить точное вычитание. Это особенно удобно в задачах, где важна быстрая проверка результата.
</a:t>
            </a:r>
            <a:endParaRPr lang="en-US" sz="10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 оценку и точный ответ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выглядит разумно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прикидка показывает около 50, а точный результат равен 47, всё в порядке. Числа близки, значит вычисление похоже на правильное.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повод насторожиться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оценка даёт примерно 200, а после вычисления получается 20, ответ явно не похож на ожидание. Это хороший сигнал перепроверить шаги.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ход решения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прикидкой помогает заметить не только неверный ответ, но и ошибку в самом действии. Так проверка становится умной, а не случайной.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вычитания на примере 84−39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прикидка помогает проверить точный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дети округляют числа по-разному без единого правила: одно — вверх, другое — вниз. Из-за этого прикидка получается странной и плохо помогает проверить ответ.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оценке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путать разряды. Если не смотреть на десятки и сотни отдельно, легко округлить не то число и получить совсем неверную оценку.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про знак минус и считают не разность, а сумму. Тогда результат выглядит «красиво», но к примеру отношения уже не имеет.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опасная ошибка — принять оценку за точный ответ. Прикидка только подсказывает, каким должен быть результат, а не заменяет настоящее вычисление.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примере 301−99 удобно сначала прикинуть 300−100. Получается 200, и это помогает увидеть общий порядок ответа. Но это ещё не окончательный результат.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После точного вычисления выходит 202. Значит, прикидка была близкой, но не совпала полностью. Так и должно быть: оценка помогает проверить, а не подменяет счёт.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Ловушка: оценка не равна точному ответу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было 90 рублей, а на покупку ушло около 40, можно быстро понять, что останется примерно 50 рублей. Такая прикидка экономит время.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помогает заранее проверить, хватает ли денег на нужную вещь. Ребёнок видит не только ответ, но и смысл расчёта в реальной ситуации.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про покупки этот приём особенно удобен: он подсказывает, не слишком ли велика сумма расхода и сколько примерно ещё можно потратить.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разности в задачах про деньги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путь занимает 48 минут, а другой 22 минуты, можно быстро оценить разницу. Так легче сравнить поездку, прогулку или урок и не запутаться.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 — удобная прикидка разницы между двумя делами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вычитанием: сначала или с проверкой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решения: точный счёт и проверка через оценку дополняют друг друга.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606" y="3242778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сразу показывает, какого порядка должен быть ответ. Это помогает не теряться и не ждать чудес от числа, которое «вдруг выросло» слишком сильно.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округляет числа в уме, он удерживает несколько шагов сразу. Это развивает внимание, память и аккуратность без длинных письменных вычислений.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лишних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 становится короче: вместо точного вычисления сначала выполняется простое округление. Так легче сосредоточиться на смысле задачи, а не только на цифрах.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ответе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прикидка и точный результат близки, значит решение выглядит разумно. Это даёт ребёнку спокойствие: число не случайное, а действительно подходит.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разности и устный счёт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52−18 можно быстро оценить как 50−20. Получается 30, а точный ответ равен 34. Разница небольшая, значит прикидка хорошо показывает нужный порядок числа.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176−99 удобно прикинуть как 200−100, а 640−295 — как 600−300. В обоих случаях оценка сразу подсказывает, что ответ должен быть крупнее сотни, но не огромным.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для тренировки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округляй числа до удобных значений. Так вычитание становится короче, а ответ — проще для быстрой проверки в уме.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найди приблизительную разность и не спеши считать её точным ответом. Прикидка нужна только для ориентира и самопроверки.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сравни прикидку с точным вычислением. Если числа близки, решение выглядит разумно; если сильно расходятся, стоит поискать ошибку.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оценка помогает понять, каким должен быть ответ, а точный счёт подтверждает или исправляет этот вывод.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об оценке разности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оценка разности пригодится в жизни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быстро понимает, сколько примерно денег останется после покупки, и может заранее проверить, хватает ли суммы.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сравнении длительности уроков, кружков или дороги оценка помогает увидеть, что займёт больше времени, а что меньше.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поездки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бытовых и дорожных задачах прикидка экономит время и помогает не ошибиться в расчётах, когда важно ответить быстро.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можно проверить заранее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научились быстро прикидывать ответ, сравнивать его с точным вычислением и замечать ошибки вовремя. Оценка разности делает математику спокойнее, понятнее и намного увереннее.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2026-05-24T11:29:48Z</dcterms:created>
  <dcterms:modified xsi:type="dcterms:W3CDTF">2026-05-24T11:29:48Z</dcterms:modified>
</cp:coreProperties>
</file>