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59150" y="2501800"/>
            <a:ext cx="7707600" cy="22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в геометрии: преобразования фигур
</a:t>
            </a:r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797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797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преобразует плоскость так, что расстояния между точками не меняются.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359150" y="360000"/>
            <a:ext cx="55530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8470" y="1751575"/>
            <a:ext cx="2601860" cy="28104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600" y="453400"/>
            <a:ext cx="73737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движения особенно важны в 9 классе
</a:t>
            </a:r>
            <a:endParaRPr lang="en-US" sz="3148" dirty="0"/>
          </a:p>
        </p:txBody>
      </p:sp>
      <p:sp>
        <p:nvSpPr>
          <p:cNvPr id="6" name="Text 1"/>
          <p:cNvSpPr txBox="1"/>
          <p:nvPr/>
        </p:nvSpPr>
        <p:spPr>
          <a:xfrm>
            <a:off x="3960525" y="1988425"/>
            <a:ext cx="4705500" cy="16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9 классе движения помогают понимать равенство фигур, признаки равенства треугольников, осевую и центральную симметрию. Они связаны с координатной плоскостью, построениями на чертеже и задачами на доказательство, а также встречаются в графике, архитектуре и орнаментах.
</a:t>
            </a:r>
            <a:endParaRPr lang="en-US" sz="1619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свойства движения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857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движении любая фигура переходит в равную ей: можно сказать, что «ничего не искажается». Это означает сохранение всех ключевых геометрических характеристик, которые важны для доказательств.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125" y="203822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факт — расстояние между точками остаётся прежним. Если точка A переходит в A1, а B — в B1, то AB = A1B1, значит, фигура сохраняет размеры и форму.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582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Поскольку сохраняются и величины углов, треугольники и другие фигуры не «тянутся» и не «сминаются». Поэтому движение считают одним из базовых преобразований евклидовой геометрии.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свойства сохраняются при движениях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перечисленные свойства сохраняются одновременно, так что образ фигуры остаётся геометрически тем же по строению.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98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Сводное представление по теории движений в школьной евклидовой геометрии (без внешнего источника, дата не применима).
</a:t>
            </a:r>
            <a:endParaRPr lang="en-US" sz="998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 все характеристики совпадают, движение можно использовать как надёжный инструмент для сравнения фигур и доказательства их равенства.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8900" y="1787223"/>
            <a:ext cx="346500" cy="46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5100" y="1792023"/>
            <a:ext cx="452400" cy="452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5800" y="3493800"/>
            <a:ext cx="452400" cy="452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69175" y="3489000"/>
            <a:ext cx="404250" cy="462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59150" y="360000"/>
            <a:ext cx="84258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как движение плоскости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535950" y="2297198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переносе каждая точка фигуры смещается на один и тот же вектор: у него есть направление и длина. Поэтому все точки «едут» в одинаковом смысле и на одинаковое расстояние.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1077200" y="1801173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задаётся вектором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845100" y="2297198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точка A переходит в A1, а B — в B1, то AA1 = BB1. Отрезки AA1 и BB1 параллельны, то есть движение выполняется строго по одному направлению для всех точек фигуры.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5386350" y="1801173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Одинаковое смещение для любых точек
</a:t>
            </a:r>
            <a:endParaRPr lang="en-US" sz="1400" dirty="0"/>
          </a:p>
        </p:txBody>
      </p:sp>
      <p:sp>
        <p:nvSpPr>
          <p:cNvPr id="17" name="Text 6"/>
          <p:cNvSpPr txBox="1"/>
          <p:nvPr/>
        </p:nvSpPr>
        <p:spPr>
          <a:xfrm>
            <a:off x="535800" y="3998975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не меняет углы и длины, поэтому фигуры остаются равными. Параллельные прямые после переноса остаются параллельными, а расположение элементов сохраняет «геометрию» узора.
</a:t>
            </a:r>
            <a:endParaRPr lang="en-US" sz="1172" dirty="0"/>
          </a:p>
        </p:txBody>
      </p:sp>
      <p:sp>
        <p:nvSpPr>
          <p:cNvPr id="18" name="Text 7"/>
          <p:cNvSpPr txBox="1"/>
          <p:nvPr/>
        </p:nvSpPr>
        <p:spPr>
          <a:xfrm>
            <a:off x="1077050" y="3502950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Сохраняются параллельность и равенство
</a:t>
            </a:r>
            <a:endParaRPr lang="en-US" sz="1400" dirty="0"/>
          </a:p>
        </p:txBody>
      </p:sp>
      <p:sp>
        <p:nvSpPr>
          <p:cNvPr id="19" name="Text 8"/>
          <p:cNvSpPr txBox="1"/>
          <p:nvPr/>
        </p:nvSpPr>
        <p:spPr>
          <a:xfrm>
            <a:off x="4845100" y="3998975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узнаётся в узорах и орнаментах, где фрагмент повторяется одинаковым сдвигом. Он помогает и при построениях на координатной сетке, когда сдвиг задан заранее.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386350" y="3502950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перенос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0740" y="1574700"/>
            <a:ext cx="3683769" cy="281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9675" y="360000"/>
            <a:ext cx="7684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движений и их признаки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5193900" y="1574700"/>
            <a:ext cx="3200400" cy="28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Сопоставьте вид движения с тем, что именно остаётся неизменным, и с типичным примером. В конце таблицы фиксируется общий вывод о расстояниях.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каждого вида движения действует общий принцип: расстояния сохраняются, а значит образ фигуры геометрически равен исходной фигуре.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9675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1E1E1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геометрии: определения преобразований на плоскости и их свойства.
</a:t>
            </a:r>
            <a:endParaRPr lang="en-US" sz="113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1428247"/>
            <a:ext cx="2682000" cy="15505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000" y="1428247"/>
            <a:ext cx="2682000" cy="15505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2850" y="1428247"/>
            <a:ext cx="2682000" cy="15505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Осевая симметрия в геометрических рисунках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127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Осевая симметрия — это отражение фигуры относительно прямой, которую называют осью симметрии. Точка и её образ лежат по разные стороны от оси и на одинаковом расстоянии от неё. Так возникает эффект «зеркала». До и после отражения форма остаётся той же.
</a:t>
            </a:r>
            <a:endParaRPr lang="en-US" sz="980" dirty="0"/>
          </a:p>
        </p:txBody>
      </p:sp>
      <p:sp>
        <p:nvSpPr>
          <p:cNvPr id="13" name="Text 3"/>
          <p:cNvSpPr txBox="1"/>
          <p:nvPr/>
        </p:nvSpPr>
        <p:spPr>
          <a:xfrm>
            <a:off x="10289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появляется зеркало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338457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провести ось симметрии посередине рисунка бабочки, крылья обычно повторяют друг друга. Один «полукрыл» точно соответствует другому, как в отражении. Поэтому осевая симметрия часто выглядит естественно и заметно.
</a:t>
            </a:r>
            <a:endParaRPr lang="en-US" sz="1087" dirty="0"/>
          </a:p>
        </p:txBody>
      </p:sp>
      <p:sp>
        <p:nvSpPr>
          <p:cNvPr id="15" name="Text 5"/>
          <p:cNvSpPr txBox="1"/>
          <p:nvPr/>
        </p:nvSpPr>
        <p:spPr>
          <a:xfrm>
            <a:off x="390082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Бабочка как готовая симметрия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62564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буквы, например А, М и Т в аккуратной записи, могут быть осесимметричными относительно вертикальной оси. Такое соответствие хорошо видно, если представить отражение буквы в воображаемом зеркале на странице. Это отличный пример для тренировки образов точек.
</a:t>
            </a:r>
            <a:endParaRPr lang="en-US" sz="969" dirty="0"/>
          </a:p>
        </p:txBody>
      </p:sp>
      <p:sp>
        <p:nvSpPr>
          <p:cNvPr id="17" name="Text 7"/>
          <p:cNvSpPr txBox="1"/>
          <p:nvPr/>
        </p:nvSpPr>
        <p:spPr>
          <a:xfrm>
            <a:off x="67726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букв в школьной тетради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симметрия и поворот на 180°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77710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симметрия относительно точки O означает: точка и её образ лежат на одной прямой с O. При этом точка O является серединой отрезка между ними.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8625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преобразование совпадает с поворотом на 180° вокруг центра O: все направления «переворачиваются» противоположно, но расстояния сохраняются. Поэтому фигура остаётся равной своему образу.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7710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симметрия часто встречается в орнаментах и рисунках, где есть точка-«центр композиции». Она заметна и на координатной сетке, когда парные точки расположены симметрично относительно начала координат.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8625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параллелограмма диагонали пересекаются в точке, обладающей свойством центра симметрии. Это позволяет использовать движение для объяснения равенства частей фигуры.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координат точек при переносе и симметрии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запись помогает быстро получать образы точек: важно лишь выбрать верное правило для координат.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Теоретические правила координатных преобразований в школьной аналитической геометрии (без внешних измерений, дата не применима).
</a:t>
            </a:r>
            <a:endParaRPr lang="en-US" sz="95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поддерживает идею: разные движения задаются разными простыми изменениями координат, поэтому строить образы можно без лишних измерений.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образа фигуры при движении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для построений: от выбора преобразования до проверки равенства фигур.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36450" y="1659275"/>
            <a:ext cx="525600" cy="525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09350" y="1659275"/>
            <a:ext cx="525600" cy="525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82250" y="1711835"/>
            <a:ext cx="525600" cy="42048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движением доказывают равенство фигур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359150" y="2252400"/>
            <a:ext cx="2680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Совместимость фигур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59150" y="2682325"/>
            <a:ext cx="2680200" cy="12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после движения одна фигура точно «накладывается» на другую, значит, они равны. Такой аргумент опирается на то, что движение сохраняет геометрический размер и форму без измерений.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231900" y="2252400"/>
            <a:ext cx="2680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Треугольники, отрезки и углы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231900" y="2682325"/>
            <a:ext cx="2680200" cy="12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удобно применять к треугольникам, отрезкам и углам: при преобразовании совпадают соответствующие стороны и углы. Поэтому можно обосновать равенство, не прибегая к линейке и транспортира.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6104650" y="2252400"/>
            <a:ext cx="2680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задачи 9 класса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6104650" y="2682325"/>
            <a:ext cx="2680200" cy="12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заданиях этот способ помогает доказывать равнобедренность, симметрию и равенство частей чертежа. Ученики показывают соответствие элементов через образы точек и линий.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7" y="0"/>
            <a:ext cx="375716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50100" y="360000"/>
            <a:ext cx="48363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фигуры вокруг точки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4668300" y="1574700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— это движение, при котором каждая точка фигуры вращается вокруг заданного центра на один и тот же угол в одном направлении. Угол может быть 90°, 180°, 270° или другим.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3285405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таком преобразовании сохраняются длины отрезков, величины углов и площадь фигуры. Поэтому поворот помогает получать равные фигуры и строить образы на чертеже по одному правилу для всех точек.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поворота и результат преобразования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90° даёт четверть оборота, 270° — три четверти, а 360° возвращает точки в исходное положение. Это помогает быстро проверять построение образа.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программа по геометрии 9 класса: темы «поворот» и «углы поворота» (схема по стандартным значениям 90°, 180°, 270°, 360°).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диаграмме видно: 180° тесно связано с центральной симметрией, потому что фигура оказывается повернутой «на половину круга». 360° даёт тождество — исходный вид сохраняется.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60000" cy="20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координатной плоскости удобно строить образы: для поворота на 180° достаточно заменить (x; y) на (-x; -y), сохраняя равенство фигур.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668375" y="2419800"/>
            <a:ext cx="41166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180°
</a:t>
            </a:r>
            <a:endParaRPr lang="en-US" sz="10500" dirty="0"/>
          </a:p>
        </p:txBody>
      </p:sp>
      <p:sp>
        <p:nvSpPr>
          <p:cNvPr id="6" name="Text 2"/>
          <p:cNvSpPr txBox="1"/>
          <p:nvPr/>
        </p:nvSpPr>
        <p:spPr>
          <a:xfrm>
            <a:off x="4668375" y="4115425"/>
            <a:ext cx="3398400" cy="4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на 180° переводит точку в симметричную относительно начала координат, поэтому координаты меняют знак у обеих осей.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4668375" y="4534225"/>
            <a:ext cx="3398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23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геометрии: правила координат для поворота на 180° (обобщение по школьному курсу).
</a:t>
            </a:r>
            <a:endParaRPr lang="en-US" sz="1023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74952" y="1345200"/>
            <a:ext cx="3594195" cy="227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7182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и правила для координат при движениях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превращают построения из «измерений» в аккуратные подстановки: достаточно применить формулу к каждой точке фигуры.
</a:t>
            </a:r>
            <a:endParaRPr lang="en-US" sz="1624" dirty="0"/>
          </a:p>
        </p:txBody>
      </p:sp>
      <p:sp>
        <p:nvSpPr>
          <p:cNvPr id="8" name="Text 3"/>
          <p:cNvSpPr txBox="1"/>
          <p:nvPr/>
        </p:nvSpPr>
        <p:spPr>
          <a:xfrm>
            <a:off x="359150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Собранные по школьному курсу формулы преобразований на координатной плоскости (геометрия 9 класс).
</a:t>
            </a:r>
            <a:endParaRPr lang="en-US" sz="943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и те же правила работают для любой точки: поэтому фигуру можно переносить, отражать и поворачивать без линейки и транспортира, только по координатам.
</a:t>
            </a:r>
            <a:endParaRPr lang="en-US" sz="160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распознать тип движения в задаче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опирается на свойства движений: сохранение расстояний и углов, а также геометрические признаки оси и центра симметрии.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950" y="2022107"/>
            <a:ext cx="452400" cy="452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09300" y="2022107"/>
            <a:ext cx="452400" cy="452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82650" y="2067347"/>
            <a:ext cx="452400" cy="36192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Движения в орнаментах, мозаиках и логотипах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35950" y="2646501"/>
            <a:ext cx="2315700" cy="19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орнаментах часто используют переносы: элементы выстраиваются в ряды и «шаг за шагом» заполняют плоскость. Иногда добавляют повороты, чтобы узор сохранял ритм на разных направлениях.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1077200" y="2031259"/>
            <a:ext cx="17745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Орнаменты и повторение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409300" y="2646375"/>
            <a:ext cx="2315700" cy="19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мозаиках одинаковые части повторяются так, что образуется закономерный рисунок. Это получается благодаря последовательным преобразованиям: переносам, поворотам или их сочетаниям с симметрией.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950550" y="2031259"/>
            <a:ext cx="17745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Мозаики и порядок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282650" y="2646375"/>
            <a:ext cx="2315700" cy="19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Осевая или центральная симметрия в логотипах помогает добиться визуального равновесия. Поэтому значки и эмблемы выглядят «собранно», а формы остаются узнаваемыми при зеркальном отображении или повороте.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6823900" y="2031259"/>
            <a:ext cx="17745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Логотипы и симметрия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1123"/>
            <a:ext cx="4118400" cy="19586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8793" y="2821123"/>
            <a:ext cx="4118400" cy="195865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в природе и технике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357800" y="1838425"/>
            <a:ext cx="41184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Снежинки часто демонстрируют осевую и поворотную симметрию: одинаковые «ветви» повторяются вокруг центральной области. Благодаря этому узор выглядит сложным, но подчиняется простым правилам отражения и вращения. Такие структуры удобно описывать через движения в геометрии.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7800" y="1433850"/>
            <a:ext cx="41184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Снежинки: геометрия в деталях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658793" y="1838425"/>
            <a:ext cx="41184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деталях техники симметрия помогает обеспечить устойчивость и удобство сборки. Если формы повторяются слева направо или вокруг оси, нагрузка распределяется более равномерно, а детали легче изготавливать и проверять. Геометрические движения позволяют точно формулировать такие требования.
</a:t>
            </a:r>
            <a:endParaRPr lang="en-US" sz="1199" dirty="0"/>
          </a:p>
        </p:txBody>
      </p:sp>
      <p:sp>
        <p:nvSpPr>
          <p:cNvPr id="11" name="Text 5"/>
          <p:cNvSpPr txBox="1"/>
          <p:nvPr/>
        </p:nvSpPr>
        <p:spPr>
          <a:xfrm>
            <a:off x="4658793" y="1433850"/>
            <a:ext cx="41184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Конструкции машин: устойчивость и равномерность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изучении движений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6112" y="2038087"/>
            <a:ext cx="2349571" cy="25486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 — путать отражение относительно прямой и поворот на 180°. В первом случае образ оказывается «зеркальным» по отношению к оси, а во втором — точка просто занимает положение на противоположной стороне центра.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650" y="1827250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забывать, что при движении сохраняются расстояния и углы, а координаты могут изменяться. Поэтому нужно следить за правилами преобразования, а не делать выводы по «кажется одинаково» на глаз.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8163" y="2038033"/>
            <a:ext cx="2349501" cy="25485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ученики иногда неверно выбирают центр поворота или ось симметрии. На координатной плоскости особенно важно аккуратно сравнивать знаки координат: проверка по равенству соответствующих отрезков и углов помогает быстро найти ошибку.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500" y="1177075"/>
            <a:ext cx="3561900" cy="28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— главный инструмент равенства и построений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5193900" y="1436550"/>
            <a:ext cx="3591000" cy="22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в геометрии — это преобразование, сохраняющее расстояния, углы и форму фигуры. К основным видам относятся перенос, поворот, осевая и центральная симметрия. На координатной плоскости они задаются формулами и помогают доказывать равенство и выполнять построения в геометрии 9 класса.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2026-05-13T09:43:50Z</dcterms:created>
  <dcterms:modified xsi:type="dcterms:W3CDTF">2026-05-13T09:43:50Z</dcterms:modified>
</cp:coreProperties>
</file>