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in Britain: чтение о повседневной жизни страны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магазины, цены, оплату и вежливые фразы в британской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магазинах помогают понять, как живут люди в Великобритании: где они покупают продукты, как читают ценники, что говорят у кассы и какие вывески видят каждый день.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как часть повседневной Британии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10814"/>
            <a:ext cx="324000" cy="28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1081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3025214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934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93494"/>
            <a:ext cx="324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магазинов в Британии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покупают продукты, напитки и товары для дома. Такой магазин удобен для больших покупок, когда нужно сразу выбрать всё необходимое для семьи.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charity shop продают пожертвованные вещи: одежду, книги, игрушки и посуду. Такие магазины помогают экономить и одновременно поддерживают благотворительные проекты.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Charity shop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Department store объединяет одежду, обувь, косметику и подарки под одной крышей. Это удобно, если нужно сравнить разные товары без перехода в другой магазин.
</a:t>
            </a:r>
            <a:endParaRPr lang="en-US" sz="1089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Универмаг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продают свежие продукты, выпечку и вещи от местных продавцов. Покупатель может выбрать товар по виду, качеству и цене прямо на месте.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Convenience store выручает в обычный день, когда нужно быстро купить хлеб, молоко или что-то забытое. Он часто работает дольше других магазинов.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рядом с домом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покупок подходят для разных задач и времени дня.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магазина зависит от цели покупки: срочно, на каждый день, для свежих продуктов или с доставкой.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типов покупок в Британии из учебного материала по теме Shopping in Britain.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что покупают в Британии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британский супермаркет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супермаркете товары стоят в aisles, а нужный отдел легко найти по табличкам. На полках обычно есть продукты, напитки, готовая еда и товары собственной марки магазина.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и полки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ценниках часто встречаются offer, special price, reduced и buy one get one free. Эти слова помогают сразу понять, где товар дешевле или продаётся по акции.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ценниках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берут basket или trolley в зависимости от количества товаров. В конце пути находятся checkout и self-checkout, где можно быстро оплатить покупки без лишнего ожидания.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Кассы и корзины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полезно уметь находить цену, срок акции и название товара. Именно эти детали чаще всего встречаются в реальных магазинных текстах и объявлениях.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валюта и чтение цен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используют фунт стерлингов, а один фунт делится на 100 пенсов. Это важно помнить, когда на ценнике указаны не только фунты, но и p.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Фунт стерлингов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товарах можно увидеть £1.50, 75p или £2.99. Иногда магазины ставят простые круглые цены, например £2, £5 или £10, чтобы их было легче быстро прочитать.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 цену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обычную цену, затем special price или reduced. После этого стоит проверить, не действует ли предложение buy one get one free, если на полке указана акция.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скидку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оплате важно сверить итоговую сумму, количество товаров и единицу измерения. Так легче понять, соответствует ли чек цене на полке и скидке на ценнике.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проверить на кассе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категории чаще всего появляются в семейных покупках и почему еда занимает центральное место в бюджете.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расходов связана с продуктами питания; остальные категории распределяются более равномерно.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Shopping in Britain на основе заданной структуры расходов.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покупают семьи в магазине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словарь делает чтение в магазине заметно проще: ученик быстрее находит товар, цену и скидку, не теряя смысл короткого текста.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слов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быстрее понимать ценники, упаковки, объявления и кассовые чеки.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ключевой лексики темы Shopping in Britain.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обычные действия покупателя и типичные надписи в британском магазине.
</a:t>
            </a:r>
            <a:endParaRPr lang="en-US" sz="127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покупателя в магазине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подходит к кассе с корзиной и вежливо говорит: I’d like this, please. Продавец отвечает, а покупатель добавляет Here you are и Thank you, когда передаёт деньги или карту. Такие короткие фразы делают разговор спокойным и понятным.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кассы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задании ученик читает цены, выбирает товар и просит нужное: I’d like some milk, please. Потом он проверяет сдачу и отвечает Thank you. Такие реплики полезны не только в упражнении, но и в настоящем магазине.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для урока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полки с яблоками и бананами ребёнок спрашивает: How much is it? и Have you got any apples? Если он только присматривается, подходит фраза Sorry, I’m just looking. Она помогает вежливо сказать, что помощь пока не нужна.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отделе фруктов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вежливые фразы покупателя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супермаркеты открываются рано, чтобы покупатели могли зайти перед школой или работой. В это время удобно покупать свежие продукты и быстрое питание на день.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 и табличка у входа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воскресеньям часть магазинов работает по сокращённому графику. Время работы обычно указано на табличке у входа, поэтому его легко проверить перед посещением.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магазины работают без длинных перерывов, а крупные супермаркеты часто остаются открытыми до позднего вечера. Маленькие магазины у дома нередко закрываются ещё позже.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работы магазинов в Британии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распространённым способам оплаты в британских магазинах.
</a:t>
            </a:r>
            <a:endParaRPr lang="en-US" sz="931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способы оплаты чаще встречаются в разных местах и чем они удобны для покупателей.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карту и contactless: они экономят время и подходят для большинства покупок.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оплаты в британских магазинах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покупки зависят не только от погоды, но и от школьных каникул, праздников и привычек семей.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спрос приходится на Рождество, а летом заметно растут товары для отдыха и пикника.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сезонных покупок в Великобритании.
</a:t>
            </a:r>
            <a:endParaRPr lang="en-US" sz="124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покупки меняются в течение года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местные продукты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часто покупают овощи, фрукты, хлеб, сыр и рыбу. Покупатели видят товар сразу и могут выбрать более свежий или более крупный экземпляр.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продукты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рынках продают продукты от местных фермеров. Такие товары часто выглядят простыми, но ценятся за качество, свежесть и короткий путь от производителя до покупателя.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Фермерские товары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упаковки и открытая выкладка помогают сравнить товар по виду и состоянию. Это удобно, когда нужно быстро выбрать продукты для обеда или ужина.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выбор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рынки поддерживают небольших продавцов и создают живую атмосферу улицы. Для жителей это не только покупка, но и привычное место общения и обмена новостями.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города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 городской улице уже открыта витрина charity shop. На вешалках висят пальто, рядом стоят книги и посуда, а на двери — короткое объявление о помощи благотворительности. Покупатели заходят сюда за недорогими находками и полезными вещами.
</a:t>
            </a:r>
            <a:endParaRPr lang="en-US" sz="984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с вещами, которые получили вторую жизнь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charity shop можно найти игрушку, сумку или пару ботинок по доступной цене. Такие магазины принимают пожертвованные вещи, а часть выручки передают на добрые дела. Поэтому обычная покупка здесь одновременно помогает людям и уменьшает количество отходов.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покупка помогает другим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charity shops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учат замечать ключевые слова на упаковке, ценнике и в коротком диалоге у кассы.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навыками оказываются понимание названий товаров и поиск цены, потому что они нужны почти в каждой ситуации в магазине.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распределение навыков для темы Shopping in Britain.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читать тексты о покупках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магазинного ценника и рекламной надписи.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ценник и скидку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8539" y="3137594"/>
            <a:ext cx="243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3348" y="3169994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82208" y="1571883"/>
            <a:ext cx="324000" cy="259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покупок в Британии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обычно спокойно стоят в очереди и не пытаются пройти вперёд. Это показывает уважение к другим людям и помогает сделать обслуживание организованным.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кассе чек и пакет могут предлагаться отдельно, поэтому важно заранее решить, нужны ли они. Такой подход помогает экономить и уменьшает лишние покупки.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 и пакет отдельно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стараются не трогать товар без необходимости и внимательно читают информацию на упаковке. Это помогает сохранить порядок на полках и быстро сравнить варианты.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выбор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магазинах есть кассы самообслуживания, где покупатель сам сканирует покупки. Это удобно, если нужно быстро оплатить несколько товаров и не ждать долго.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Самообслуживание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часто говорят please и thank you. Такие короткие слова звучат почти в каждой ситуации и создают доброжелательное общение между покупателем и продавцом.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словарь помогает быстрее понимать вывески, ценники и простые диалоги в магазине.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 магазинах очень часто, поэтому их знание делает чтение объявлений и упаковок проще и быстрее.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Shopping in Britain.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Shopping in Britain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shopping in Britain
</a:t>
            </a:r>
            <a:endParaRPr lang="en-US" sz="2641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 повседневную жизнь Британии через магазины, рынки и способы оплаты. Если знать слова о товарах, ценах, скидках и вежливых фразах, читать магазинные тексты становится намного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2026-05-31T09:49:05Z</dcterms:created>
  <dcterms:modified xsi:type="dcterms:W3CDTF">2026-05-31T09:49:05Z</dcterms:modified>
</cp:coreProperties>
</file>