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web-страницы с помощью таблиц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помогают показывать данные в строках и столбцах: сравнивать, читать и быстро находить нужное.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HTML-таблица изначально предназначалась для данных с понятной структурой. Раньше таблицы иногда использовали как основу верстки, но сейчас это делают CSS-сетки и flexbox. Таблицы остаются лучшим выбором для точного сравнения по строкам и столбцам.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таблицы важны в web-разработке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подходит, когда значения можно сравнивать по одинаковым признакам: цена, размер, дата, результат, оценка или характеристика. Тогда каждая колонка показывает один тип данных, а строки — разные объекты.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всего пару фактов без сравнения «по двум осям», лучше выбрать список или карточки. Они быстрее воспринимаются и не перегружают страницу лишней сеткой.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— повторяющаяся структура: одна строка соответствует одному объекту, а каждый столбец имеет смысловую роль. Для учебных и справочных материалов это особенно удобно.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таблица действительно нужна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элементы HTML-таблицы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таблица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создается тегом table. Внутри идут строки tr, а в них — ячейки: th для заголовков и td для данных. Так форма таблицы становится понятной и человеку, и браузеру.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Логичная структура для браузера и экранных программ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таблицы добавляют тегом caption. Разделы строк удобнее группировать через thead, tbody и tfoot. Благодаря этому программы чтения с экрана лучше понимают смысл столбцов и порядок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создания таблицы на странице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Цель: сравнимые данные + понятная структура + корректное отображение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23220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оформления данных на web-странице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 типа информации и задачи. Таблица удобна для сравнения, список — для последовательностей, карточки — для наглядных описаний.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выигрывает там, где нужно сопоставлять значения по одинаковым признакам. Остальные форматы лучше, когда сравнение не является главным.
</a:t>
            </a:r>
            <a:endParaRPr lang="en-US" sz="1098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HTML и CSS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428462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156" y="1428462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994" y="1428462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1681" y="1428462"/>
            <a:ext cx="301388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CSS-свойства, которые чаще всего используют для таблиц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border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показывают структуру строк и столбцов. Они помогают глазу не «теряться», особенно когда в таблице много значений и данных требуется меньше времени для чтения.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border-collapse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границ делает таблицу аккуратнее: линии не удваиваются, а сетка выглядит цельной. Это снижает визуальный шум и делает оформление более аккуратным.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padding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отступы в ячейках улучшают восприятие. Текст не прижимается к границам, поэтому заголовки и числа выглядят раздельно и читателю легче находить нужную строку.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text-align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помогает разделить смысл: заголовки проще воспринимаются слева, а числа обычно читают быстрее, когда они выровнены одинаково. Это делает колонки более предсказуемыми.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background-color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фона можно использовать умеренно: например, для заголовков или для чередования строк. Тогда контраст помогает ориентироваться, не превращая таблицу в «пестрый» набор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заголовки понятные, а в ячейках достаточно воздуха, читателю не нужно «догадываться», что означают значения. Остальные приемы лишь усиливают этот эффект.
</a:t>
            </a:r>
            <a:endParaRPr lang="en-US" sz="1193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дают смысловые заголовки и отступы: они ускоряют понимание структуры. Чередование и контраст помогают, но не заменяют семантику таблицы.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принципов удобочитаемости и базовой верстки (без привязки к конкретной статистике).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повышает читаемость таблицы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 доступность для всех пользователей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таблицы должен быть понятный заголовок и логичный порядок чтения. Заголовки столбцов лучше выделять тегом th, чтобы программы чтения с экрана могли корректно связывать подписи с данными.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 scope помогает связать заголовок с нужными ячейками, а подписи групп столбцов упрощают большие таблицы. Это важно для пользователей клавиатуры, при увеличении экрана и в программах чтения с экрана.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проблем — слишком много столбцов: таблица превращается в «полосу», и данные трудно сравнивать. Другая ошибка — отсутствие заголовков, из-за чего непонятно, что означает каждый столбец.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верстке таблиц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оставлять пустые ячейки без смысла и делать разные размеры строк «на глаз». Также ухудшают восприятие слишком яркие цвета и попытка использовать таблицу как универсальный инструмент верстки всего макета.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мелкий шрифт: когда буквы тяжело разглядеть, читатель начинает ошибаться. Если таблица непредсказуемая, она становится неудобной и перегружает страницу.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данных и чем хуже структура, тем сильнее падает понимание. Поэтому важно заранее продумать сетку, размеры, контраст и наличие логических заголовков.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859388"/>
            <a:ext cx="3832800" cy="22602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удобочитаемости и основы web-верстки (обобщение практик HTML/CSS)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как разные приёмы влияют на восприятие: что помогает читателю быстрее найти нужные значения, а что создаёт лишнюю нагрузку. Ключевой ориентир — удобочитаемость и понятная структура.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оформление не спорит с данными: понятные заголовки и спокойная сетка ускоряют поиск информации. Сложные визуальные эффекты и «пустые» области обычно ухудшают чтение.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неудачные решения в оформлении таблиц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 таблиц на телефоне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таблица и проблема места
</a:t>
            </a:r>
            <a:pPr algn="l" indent="0" marL="0">
              <a:lnSpc>
                <a:spcPct val="130039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узком экране многие столбцы «вылезают» за границы. Если просто уменьшить шрифт, данные становятся труднее для чтения, особенно при увеличении масштаба.
</a:t>
            </a:r>
            <a:endParaRPr lang="en-US" sz="1013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прокрутка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важна исходная структура, оставляют всю таблицу и дают возможность прокручивать по горизонтали. Так читатель сохраняет связь между заголовками и значениями.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столбцов и скрытие второстепенного
</a:t>
            </a:r>
            <a:pPr algn="l" indent="0" marL="0">
              <a:lnSpc>
                <a:spcPct val="130039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данных не критична, показывают только ключевые колонки, а остальное прячут. Основные показатели остаются видимыми без «микроскопических» размеров.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строк в карточки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небольших наборов данных удобен формат карточек: каждая строка превращается в блок с заголовком и набором значений. Читатель воспринимает информацию построчно, как в списке.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 отступы сильнее всего влияют на то, насколько быстро ученик находит нужную строку и понимает, что означают значения.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красивых цветах без структуры чтение замедляется. Поэтому сначала выстраивают семантику и разметку, а затем добавляют контраст и чередование строк.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удобочитаемой web-верстки (без привязки к одному конкретному эксперименту)
</a:t>
            </a:r>
            <a:endParaRPr lang="en-US" sz="67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больше всего влияют на удобство чтения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расписание по дням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с расписанием уроков удобно читается, потому что время и предметы повторяются в одинаковых колонках: «время», «предмет», «кабинет». Так легко сравнить, в какие дни повторяются одни и те же предметы, и быстро найти нужный урок.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Прайс-лист и сравнение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сайтах магазинов таблицы используют для характеристик и цен: модель, цена, скидка, параметры. Покупатель за пару секунд сопоставляет варианты по одинаковым признакам и понимает, чем товары отличаются друг от друга.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соревнований и таблица лидеров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спортивных разделах таблицы помогают упорядочить данные: место, результат, участник, команда. Когда значения разложены по строкам и столбцам, понятно, кто лидирует, и как меняются позиции после обновлений результатов.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таблиц на реальных сайтах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способ оформления данных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формата представления информации для web-страницы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один шрифт и спокойные цвета, а также достаточные отступы внутри ячеек. Это делает текст читабельным и снижает визуальную «склейку» между строками и столбцами.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Выравнивайте значения по смыслу: числа — ближе к правому краю, текст — обычно к левому. Так читатель быстрее замечает закономерности и сравнивает показатели без лишних усилий.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важное через структуру: заголовки столбцов и логичные группы строк. Избегайте ярких декоративных эффектов — простое оформление обычно читается быстрее и не перегружает страницу.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таблицу аккуратной и понятной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прокрутка сохраняет исходные связи «заголовок → значение», а карточки удобны, когда данных немного и важна наглядность.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потерять смысл, сначала решают, что критично показать. Затем выбирают формат: прокрутка для полной структуры, сокращение для второстепенного, карточки для удобного чтения.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responsive-верстки таблиц (без привязки к конкретной статистике)
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адаптации таблиц для маленького экрана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300" y="2770325"/>
            <a:ext cx="200925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в учебных проектах и школьных работах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разложить уроки по дням и времени, а также быстро проверить, где есть пересечения. Повторяющаяся структура делает материал удобным для повторения перед контрольными.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слово нужно связать с переводом или кратким правилом, таблица работает лучше, чем один сплошной текст. Так проще находить нужный термин и сравнивать похожие понятия.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удобно собирать результаты опытов и измерений по одинаковым условиям. Это позволяет заметить, где значения растут или падают, и аккуратно оформить выводы в конце работы.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сопоставления характеристик двух объектов таблица особенно наглядна: «что сравниваем» и «какой параметр» остаются на своих местах. Читатель меньше отвлекается и быстрее видит различия.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Табличный формат применяют для оценок, итогов тестов и чек-листов заданий. Он помогает проследить прогресс и сразу увидеть, какие темы требуют повторения.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таблица решает одну понятную задачу: сравнивает значения или упорядочивает данные по одинаковым признакам. В ней есть ясные заголовки, а строки и столбцы следуют логике чтения.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таблица не превращалась в «мешок текста», не добавляют лишние данные, а качество обеспечивают правильной семантикой и аккуратным CSS. Тогда она сохраняет читаемость и на компьютере, и на мобильном экране.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хорошей таблицы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эффективны там, где нужна структура строк и столбцов и точное сравнение. Их удобство зависит от HTML-тегов, продуманного CSS и адаптивности к разным экранам — особенно в школьных проектах.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данные, а не заменяет всю страницу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2026-05-12T14:14:56Z</dcterms:created>
  <dcterms:modified xsi:type="dcterms:W3CDTF">2026-05-12T14:14:56Z</dcterms:modified>
</cp:coreProperties>
</file>