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и профилактика основных неинфекционных заболеваний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защищают здоровье на годы.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13–14 лет закладываются привычки питания, сна и движения. От них во многом зависит самочувствие подростка сегодня и риск заболеваний во взрослой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сейчас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относят к основным неинфекционным заболеваниям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болезни сердца и сосудов, сахарный диабет 2 типа, хронические болезни дыхательной системы и разные формы рака. Они развиваются постепенно и не передаются от человека к человеку.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заболеваний характерно длительное скрытое течение: человек может долго не замечать изменений. Поэтому особенно важно не ждать первых серьёзных симптомов, а заранее снижать факторы риска каждый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риск влияют лишний вес, малоподвижность, курение, алкоголь, несбалансированное питание и постоянный стресс. Чем раньше школьник начнёт менять привычки, тем больше шансов сохранить здоровье надолго.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вредных привычек часто действуют вместе и усиливают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повседневных рисков одновременно, тем выше вероятность проблем со здоровьем.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риска по материалам ВОЗ и учебных материалов по профилактике, 2024
</a:t>
            </a:r>
            <a:endParaRPr lang="en-US" sz="109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риска и их связь с образом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каждый день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Тарелка, в которой есть всё нужное
</a:t>
            </a:r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обеде важны разные группы продуктов: овощи и фрукты дают витамины, каши и цельнозерновой хлеб — энергию, а молочные продукты, рыба, яйца и бобовые помогают росту и восстановлению. Чистая вода дополняет рацион и помогает поддерживать нормальное самочувствие.
</a:t>
            </a:r>
            <a:endParaRPr lang="en-US" sz="151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выбор на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приём пищи не обязан быть сложным или дорогим. Если в тарелке сочетаются продукты из разных групп и нет избытка сладкого, соли и жирной жареной пищи, организму легче работать весь день, а на уроках проще сохранять внимание.
</a:t>
            </a:r>
            <a:endParaRPr lang="en-US" sz="166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Привычка, которая заметна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ест регулярно и не пропускает основные приёмы пищи, снижается риск переедания вечером и резких спадов энергии. Такой режим помогает чувствовать себя спокойнее, а тело получает питание без лишней нагрузки.
</a:t>
            </a:r>
            <a:endParaRPr lang="en-US" sz="15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выбирать, а что ограничивать в питании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простые замены, которые улучшают рацион без строгих диет.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замены в пользу воды, фруктов и цельных продуктов уменьшают избыток сахара, соли и жиров.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ВОЗ по здоровому питанию, 2024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перерывы на ходьбу и разминку помогают снизить вред долгого сидения.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Рекомендованная ежедневная активность заметно отличается от малоподвижного режима и требует привычки к движению.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физической активности для детей и подростков, 2020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движения нужно подростку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тренирует сердечно-сосудистую систему, помогает легче переносить нагрузку и поддерживает выносливость в повседневной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дыхание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занятия улучшают работу дыхательной системы, а также помогают организму лучше снабжать ткани кислородом во время учёбы и игр.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 кости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бег, прыжки и подвижные игры укрепляют мышцы и кости, что особенно важно в период роста и формирования осанки.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самочувствие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поддерживать нормальную массу тела, улучшает обмен веществ и часто делает настроение более ровным после напряжённого учебного дня.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физическая активность помогает организму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полезная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маленькие действия превращаются в устойчивый полезный режим.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восстановление организма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обычно нужно спать 8–10 часов в сутки, чтобы мозг успевал отдыхать и запоминать новое. Если сна мало, становится труднее сосредоточиться, чаще меняется настроение и сильнее тянет к лишним перекусам.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режим сна поддерживают одно и то же время отхода ко сну, тишина в комнате и отсутствие ярких экранов перед сном. Когда отдых регулярный, утром легче вставать, учиться и сохранять силы до вечера.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стресс не только утомляет, но и мешает учиться: становится труднее сосредоточиться, запоминать материал и спокойно реагировать на обычные школьные ситуации.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проявляется через головные боли, напряжение в теле, нарушения сна и изменение аппетита, поэтому важно замечать сигналы организма и не игнорировать 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напряжение помогают короткие дыхательные паузы, прогулки, физическая активность, планирование дел и небольшой отдых после учёбы без лишних экранов.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тревога, усталость или раздражительность держатся долго, стоит поговорить со взрослыми и при необходимости обратиться к врачу: эмоциональное благополучие связано с общим здоровьем.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эмоции и здоровье подростка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раннее начало: чем раньше формируется вредная привычка, тем труднее отказаться от неё позже.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вейпы и алкоголь связаны с серьёзными рисками для сердца, лёгких и здоровья в целом, а сочетание факторов усиливает вред.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ВОЗ о рисках употребления табака, алкоголя и пассивного курения; дата обращения не указана.
</a:t>
            </a:r>
            <a:endParaRPr lang="en-US" sz="96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простые ежедневные действия постепенно улучшают самочувствие и снижают нагрузку на организм.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 регулярные действия дают накопительный эффект: улучшают бодрость, концентрацию и помогают поддерживать нормальный вес.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питанию, физической активности и сну для детей и подростков.
</a:t>
            </a:r>
            <a:endParaRPr lang="en-US" sz="1048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и ожидаемый эффект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49" y="1913892"/>
            <a:ext cx="428700" cy="3810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8649" y="1932945"/>
            <a:ext cx="428700" cy="342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5849" y="1932945"/>
            <a:ext cx="428700" cy="342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3049" y="1913892"/>
            <a:ext cx="428700" cy="381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66986" y="1894275"/>
            <a:ext cx="315225" cy="42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дома и в школе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завтрак, достаточное питьё и одинаковое время подъёма и отхода ко сну помогают школьнику чувствовать себя бодрее и легче выдерживать нагрузку учебного дня.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перемены, уроки физкультуры и спортивные секции уменьшают длительное сидение и поддерживают привычку двигаться каждый день, а не только по выходным.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показывают пример, контролируют режим и помогают планировать день, полезные привычки закрепляются быстрее и становятся естественной частью жизни.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Осмотры, измерение роста и массы тела, прививки по календарю и своевременное обращение к врачу помогают заметить проблемы рано и не запускать их.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вечернего экранного времени, перерывы в учёбе и отдых без гаджетов снижают переутомление, улучшают сон и помогают восстановить внимание.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оценить свой режим дня и выбрать цель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самооценки по ключевым привычкам подростка: от проверки режима к выбору одной реальной цели на неделю.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самочувствие влияет не один фактор, а их сочетание: вечерние гаджеты, недосып и малоподвижность часто действуют вместе.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риски связаны с недосыпом и вредными привычками, но устойчивый результат даёт только одновременное улучшение нескольких привычек.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5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профилактике НИЗ и рекомендации ВОЗ для подростков; значения на диаграмме иллюстративные.
</a:t>
            </a:r>
            <a:endParaRPr lang="en-US" sz="852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здоровье подростка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нужен разговор со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признаки повторяются долго, важно сообщить родителям или учителю и обратиться к врачу, чтобы разобраться в причине.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жалобы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начинает чаще уставать, жалуется на головные боли, хуже переносит обычную нагрузку и быстрее раздражается.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меняется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ухудшиться сон, аппетит и масса тела, а одышка или слабость становятся заметны даже при небольшой активности.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ранние сигналы неблагополучия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небольших изменений, которые дают результат
</a:t>
            </a:r>
            <a:endParaRPr lang="en-US" sz="305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ложиться спать раньше и соблюдать более ровный режим, утром проще вставать, а на уроках легче удерживать внимание. Небольшой шаг, повторённый каждый день, даёт заметный эффект.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заменить сладкие напитки водой и часть пути проходить пешком, организм получает меньше лишнего сахара и больше движения. Через несколько недель обычно легче переносить нагрузку и меньше утомляться.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профилактики на одну неделю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план помогает превратить полезные решения в понятные ежедневные действия и отслеживать выполнение без перегрузки.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цель конкретна и ограничена по времени, её легче выполнить; регулярность важнее редких больших усилий.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школьные материалы по здоровому образу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действительно строится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тогда, когда полезные решения становятся привычкой: меньше сахара и соли, больше движения, полноценный сон, спокойствие и отказ от табака, вейпов и алкоголя.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2026-05-21T02:20:53Z</dcterms:created>
  <dcterms:modified xsi:type="dcterms:W3CDTF">2026-05-21T02:20:53Z</dcterms:modified>
</cp:coreProperties>
</file>