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Землю по карте
</a:t>
            </a:r>
            <a:pPr algn="l" indent="0" marL="0">
              <a:lnSpc>
                <a:spcPct val="90000"/>
              </a:lnSpc>
              <a:buNone/>
            </a:pPr>
            <a:r>
              <a:rPr lang="en-US" sz="20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Землю как систему связей.
</a:t>
            </a:r>
            <a:endParaRPr lang="en-US" sz="43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территория — разные карты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территория может быть изображена по-разному: через рельеф, карты ресурсов и климатические данные. Чтобы не потеряться в информации, важно читать легенду и замечать связи между природой и жизнью людей.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Уменьшенное изображение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не показывает Землю в натуральную величину: всё изображено уменьшенно, но с сохранением пропорций. Благодаря этому можно сравнивать расстояния и видеть расположение объектов на большой территории.
</a:t>
            </a:r>
            <a:endParaRPr lang="en-US" sz="1276" dirty="0"/>
          </a:p>
        </p:txBody>
      </p:sp>
      <p:sp>
        <p:nvSpPr>
          <p:cNvPr id="10" name="Text 2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условных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заменяют реальные объекты: реки, дороги, города, полезные ископаемые и формы рельефа. Без легенды такие значки невозможно правильно расшифровать, поэтому она всегда нужна при чтении карты.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оценить расстояния между объектами, а координаты указывают точное положение точки. Вместе они отвечают не только на вопрос, где находится объект, но и почему он важен.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соединяет описание природы и жизни людей. По ней можно сравнивать территории, искать закономерности и делать выводы о том, как связаны положение, рельеф, ресурсы и климат.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карта: как она работает
</a:t>
            </a:r>
            <a:endParaRPr lang="en-US" sz="24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480550"/>
            <a:ext cx="220800" cy="2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 на карте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сетка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широты и долготы образуют градусную сетку. По ней координаты читаются как адрес: сначала определяется направление, затем точное значение.
</a:t>
            </a:r>
            <a:endParaRPr lang="en-US" sz="1178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показывает удалённость от нулевого меридиана. Вместе с широтой она позволяет найти точную точку и не спутать похожие объекты.
</a:t>
            </a:r>
            <a:endParaRPr lang="en-US" sz="1117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показывает положение относительно экватора: чем дальше от него, тем значение широты больше. Это помогает понять, в каком поясе находится территория.
</a:t>
            </a:r>
            <a:endParaRPr lang="en-US" sz="113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 и восток помогают быстро понять, как расположен объект на карте. Без ориентирования легко перепутать направления и неверно определить местоположение.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положение объекта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объекта на карте по координатам и ориентирам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на карте по координатам
</a:t>
            </a:r>
            <a:endParaRPr lang="en-US" sz="1844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Определить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где проходит экватор и нулевой меридиан. Если указаны 55° северной широты и 37° восточной долготы, точка находится в Северном и Восточном полушариях.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Проверить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сверяем объект с соседними подписями, реками и другими ориентирами. Такой приём помогает убедиться, что найден именно нужный город, а не соседний населённый пункт.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Найти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находим нужные линии градусной сетки и отмечаем их пересечение. Координаты работают как точный адрес, поэтому похожие города или объекты уже не перепутаешь.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рельефа суши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формы рельефа суши отличаются высотой, наклоном поверхности и тем, как они изображаются на карте.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перепады высот, тем сложнее рельеф и заметнее его изображение на карте.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читается на карте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на карте показывают линиями, цветом и специальными отметками. По этим условным обозначениям можно понять не только форму поверхности, но и примерную высоту местности.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 соединяют точки с одинаковой высотой. Если линии расположены близко друг к другу, склон крутой; если далеко — подъём или спуск более пологий.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высот показывают конкретную высоту точки над уровнем моря. Они особенно полезны там, где нужно точно сравнить вершины, перевалы или низины.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окраска помогает быстро различить низменности, возвышенности и горные области. Даже без длинного описания карта даёт общее представление о строении поверхности.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реки и погода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 горах и на равнинах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реки обычно текут быстрее, потому что вода сильнее стремится вниз по склону. На равнинах течение спокойнее, а русла чаще становятся извилистыми.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погодой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не только на воду, но и на погоду местности. Поэтому соседние территории могут сильно отличаться по влажности, температуре и количеству облаков.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у гор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заставляют влажный воздух подниматься вверх. При подъёме он охлаждается, и на наветренной стороне выпадает больше осадков, чем за хребтом.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полезных ископаемых выделяют по их использованию.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помогает быстро запомнить основу классификации полезных ископаемых и понимать, чем они отличаются по назначению.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географическая классификация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полезных ископаемых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 полезных ископаемых отличаются составом, происхождением и применением в хозяйстве.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группе полезного ископаемого можно сразу понять, для чего его добывают и как его используют в жизни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географии, 5–7 классы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геологические обстановки помогают объяснить размещение многих месторождений.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 и горные области формируются в разных геологических условиях, поэтому в них чаще встречаются разные виды сырья.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 и геологии, 5–7 классы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месторождений показывают связь между породами и условиями их формирования.
</a:t>
            </a:r>
            <a:endParaRPr lang="en-US" sz="1694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разные группы месторождений образуются в разных природных условиях, поэтому их расположение на карте не случайно.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 и геологии, 5–7 классы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675" y="2963527"/>
            <a:ext cx="3686100" cy="1281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Земле есть полезные ископаемые
</a:t>
            </a:r>
            <a:endParaRPr lang="en-US" sz="1781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чаще всего связаны с осадочными бассейнами, где вещества накапливались слоями в течение очень долгого времени.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щиты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нередко встречаются в горных и щитовых областях, где породы глубоко изменялись или выходят на поверхность.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обычно образуется в древних болотах и осадочных толщах, поэтому его месторождения часто тяготеют к обширным равнинам.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лет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наблюдений используют как стандартный период для расчёта климатических норм.
</a:t>
            </a:r>
            <a:endParaRPr lang="en-US" sz="206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описывают по наблюдениям не за один сезон, а по долгим рядам данных. Так видно, что для территории повторяется из года в год.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метеорологическая организация (WMO), климатические нормы
</a:t>
            </a:r>
            <a:endParaRPr lang="en-US" sz="10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климата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основные природные факторы изменяют температуру и увлажнение территории.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Климатограмма по месяцам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Климатограмма помогает сравнить температуру и осадки по месяцам, не смешивая их с кратковременной погодой.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температура и осадки обычно выше, а зимой значения снижаются, поэтому по графику легко увидеть влажные и сухие периоды.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климатограммы для 5–7 классов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725" y="3083669"/>
            <a:ext cx="4051200" cy="15904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природа и жизнь людей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влажный климат помогает растениям расти быстрее, поэтому здесь чаще формируются густые леса и более влажные почвы.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посевы, дома и одежду людей: где холоднее или суше, там меняются способы хозяйства и повседневная жизнь.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сухом климате лесов меньше, зато лучше развиваются степи и пустыни, приспособленные к недостатку влаги.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113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738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500" y="1513192"/>
            <a:ext cx="267600" cy="2378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 на карте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9172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горизонтали: чем они ближе друг к другу, тем круче склон. Так можно отличить равнину, холм и горный склон.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6793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столбики осадков и линию температуры. По ним легко понять, какой сезон влажнее, а какой суше.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040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где на карте север, юг, запад и восток, а затем найдите координаты объекта по градусной сетке и подписи.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не только находить объекты, но и понимать связи между природными явлениями. Если видеть рельеф, полезные ископаемые и климат вместе, легче объяснять, почему Земля разнообразна.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становится понятной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2026-07-26T20:46:41Z</dcterms:created>
  <dcterms:modified xsi:type="dcterms:W3CDTF">2026-07-26T20:46:41Z</dcterms:modified>
</cp:coreProperties>
</file>