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jpeg"/><Relationship Id="rId14" Type="http://schemas.openxmlformats.org/officeDocument/2006/relationships/image" Target="../media/image-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встречаются континенты, моря и древнейшие цивилизации.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Азия: регион на перекрёстке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переплетаются история и природа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 Азии, где рядом расположены древние города, важные религиозные центры и богатые природные ресурсы. Здесь особенно заметно, как география влияет на историю и жизнь людей.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Юго-Западная Азия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endParaRPr lang="en-US" sz="889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лежит на стыке Европы, Азии и Африки, поэтому через него издавна проходили пути людей, товаров и идей.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889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соседствуют пустыни, горы, плодородные долины и крупные города с очень разным укладом жизни.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транспортные узлы
</a:t>
            </a:r>
            <a:endParaRPr lang="en-US" sz="889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 и Индийский океан делают регион важным звеном между Европой, Африкой и Южной Азией.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морями
</a:t>
            </a:r>
            <a:endParaRPr lang="en-US" sz="889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Средиземного, Красного и Аравийского морей соединяют внутренние районы с мировыми морскими маршрутами.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региона
</a:t>
            </a:r>
            <a:endParaRPr lang="en-US" sz="889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нему обычно относят Аравийский полуостров, Левант, Месопотамию, Иранское нагорье и Анатолию.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8550" y="3049307"/>
            <a:ext cx="2801400" cy="1384286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пустыни, реки и моря
</a:t>
            </a:r>
            <a:endParaRPr lang="en-US" sz="2800" dirty="0"/>
          </a:p>
        </p:txBody>
      </p:sp>
      <p:sp>
        <p:nvSpPr>
          <p:cNvPr id="18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Загрос и Анатолийское нагорье образуют высокие горные области, которые влияют на климат, дороги и расселение людей.
</a:t>
            </a:r>
            <a:endParaRPr lang="en-US" sz="800" dirty="0"/>
          </a:p>
        </p:txBody>
      </p:sp>
      <p:sp>
        <p:nvSpPr>
          <p:cNvPr id="19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
</a:t>
            </a:r>
            <a:endParaRPr lang="en-US" sz="1100" dirty="0"/>
          </a:p>
        </p:txBody>
      </p:sp>
      <p:sp>
        <p:nvSpPr>
          <p:cNvPr id="20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 Евфрат создали плодородные долины, благодаря которым Месопотамия стала одним из древнейших центров земледелия.
</a:t>
            </a:r>
            <a:endParaRPr lang="en-US" sz="800" dirty="0"/>
          </a:p>
        </p:txBody>
      </p:sp>
      <p:sp>
        <p:nvSpPr>
          <p:cNvPr id="21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100" dirty="0"/>
          </a:p>
        </p:txBody>
      </p:sp>
      <p:sp>
        <p:nvSpPr>
          <p:cNvPr id="22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Аравийская пустыня и соседние засушливые территории занимают большие пространства, где поселения тяготеют к воде и оазисам.
</a:t>
            </a:r>
            <a:endParaRPr lang="en-US" sz="800" dirty="0"/>
          </a:p>
        </p:txBody>
      </p:sp>
      <p:sp>
        <p:nvSpPr>
          <p:cNvPr id="23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зоны
</a:t>
            </a:r>
            <a:endParaRPr lang="en-US" sz="1100" dirty="0"/>
          </a:p>
        </p:txBody>
      </p:sp>
      <p:sp>
        <p:nvSpPr>
          <p:cNvPr id="24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сухого климата вода здесь особенно ценна, а её распределение сильно влияет на жизнь городов и деревень.
</a:t>
            </a:r>
            <a:endParaRPr lang="en-US" sz="800" dirty="0"/>
          </a:p>
        </p:txBody>
      </p:sp>
      <p:sp>
        <p:nvSpPr>
          <p:cNvPr id="25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endParaRPr lang="en-US" sz="1100" dirty="0"/>
          </a:p>
        </p:txBody>
      </p:sp>
      <p:sp>
        <p:nvSpPr>
          <p:cNvPr id="26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Средиземного моря, Красного моря и Персидского залива издавна связывали регион с торговлей и мореплаванием.
</a:t>
            </a:r>
            <a:endParaRPr lang="en-US" sz="800" dirty="0"/>
          </a:p>
        </p:txBody>
      </p:sp>
      <p:sp>
        <p:nvSpPr>
          <p:cNvPr id="27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берега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образ жизни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природные условия влияют на жизнь людей и движение товаров в регионе.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39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и разные границы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страны, которые чаще всего относят к Юго-Западной Азии, и варианты более широкого состава региона.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региона не всегда одинаковы: в основе лежит ядро стран, а в расширенные списки добавляют соседние территории.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географические карты и региональные классификации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истории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видно, как регион переходил от древних городов к крупным империям и культурным центрам разных эпох.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складывается из нескольких крупных этапов: ранние города, первые государства, распространение ислама и эпоха империй.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истории Древнего Востока и Западной Азии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 торговые пути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Шумере появились одни из первых городов, храмовые центры и клинопись, которая помогала вести учёт и передавать знания.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IV–III тысячелетия до н. э.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Багдад, Дамаск и другие центры стали местами науки, ремёсел и переводов, где сохраняли и передавали знания.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пути соединили Восток и Запад: через рынки, порты и перевалы шли металлы, ткани, пряности и книги.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и Средневековье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Аккад, Вавилон и Ассирия усилили власть в Месопотамии, развили право, управление и крупные дороги.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III–I тысячелетия до н. э.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499" y="969000"/>
            <a:ext cx="2904803" cy="3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872400" y="1217592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кухне региона особенно заметны хлеб, рис, бобовые, оливки и финики. Эти продукты удобны для сухого климата и долгого хранения.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872025" y="969017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повседневности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72400" y="4393275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часто связаны с религиозным календарём, поэтому в разных странах они могут иметь свои даты и обычаи.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872025" y="4144700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72400" y="3599354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орнамент, керамика, ковры и резьба по дереву показывают любовь к красивой отделке и мастерству ремесленников.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872025" y="3350779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ремёсла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72400" y="280543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 остаются важной частью жизни. За столом и в гостях люди уделяют внимание уважению, старшим и общему разговору.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72025" y="255685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гостеприимство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872400" y="2011513"/>
            <a:ext cx="49116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Чай, кофе и пряности часто сопровождают приём гостей. Напитки и ароматные добавки отражают традицию неспешного общения.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3872025" y="1762938"/>
            <a:ext cx="49116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специи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религиозное разнообразие влияет на праздники, традиции и повседневные правила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 особенно заметны в священных городах региона.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по истории и религиям Юго-Западной Азии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языки региона и их письменности отражают его многослойную историю: рядом сосуществуют крупные государственные языки и местные языковые общины.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связано с миграциями, государствами и религиями; письменность часто показывает исторические и культурные связи региона.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языковой карте Юго-Западной Азии на основе общеизвестных сведений.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торговля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опирается не только на сырьё, но и на транспортные узлы, переработку, строительство и услуги, которые связывают страны с мировыми рынками.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описанию видно, что ведущую роль играют энергетика и транспорт, а сельское хозяйство и туризм дополняют экономику в более засушливых районах.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структуре экономики Юго-Западной Азии, без привязки к одной статистической базе.
</a:t>
            </a:r>
            <a:endParaRPr lang="en-US" sz="10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региона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Ормузский пролив, Красное море и Суэцкий канал проходят ключевые морские маршруты. Они соединяют местные порты с рынками Азии, Европы и Северной Африки.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определяют развитие городов, складов, аэропортов и свободных экономических зон. Там, где удобно перевозить грузы, быстрее растут население и бизнес.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Города-узлы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перемещаются по трубопроводам, танкерами и через крупные порты. Это делает регион важным звеном мировой энергетики и международной торговли.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потоки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архитектура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центры, такие как Иерусалим, Дамаск и Тегеран, известны кварталами с узкими улицами, внутренними дворами и сочетанием камня, глины и плитки.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Стамбуле, Дубае и Эр-Рияде особенно заметно соседство старой застройки и современных районов. Такое сочетание показывает быстрые изменения городской среды.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облик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Минареты, купола и арки формируют узнаваемый силуэт городов региона. Они видны рядом с современными зданиями, подчёркивая связь традиции и обновления.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Базары и ремёсла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Базары остаются не только местом торговли, но и частью городской культуры. Здесь встречаются ремёсла, специи, ткани, керамика и повседневное общение.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усиливает нагрузку на дороги, энергосети, жильё и вывоз отходов, особенно в прибрежных городах. Планирование инфраструктуры становится одной из главных задач.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города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вода распределена неравномерно, а засухи случаются часто. Поэтому реки, подземные источники и водохранилища имеют стратегическое значение для жизни и хозяйства.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загрязнение воздуха повышают значение зелёных зон, тени, медицинской помощи и устойчивой городской среды. От этого напрямую зависит качество жизни жителей.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климату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государств важны опреснение морской воды, повторное использование ресурсов и экономия в быту и промышленности. Эти меры помогают уменьшить зависимость от осадков.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водопользование
</a:t>
            </a:r>
            <a:endParaRPr lang="en-US" sz="10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науку и знания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возникла в древней Месопотамии и стала одним из первых способов записывать информацию. Она помогла сохранять законы, хозяйственные сведения и литературные тексты.
</a:t>
            </a:r>
            <a:endParaRPr lang="en-US" sz="991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переводческие школы в Багдаде, Дамаске и Кордове сохраняли и распространяли знания между разными культурами, соединяя опыт Востока и Запада.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книги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 и философия помогали точнее описывать мир и обсуждать место человека в нём. Эти идеи переходили от учёных к ученикам через школы и рукописи.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мысль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развивались математика и астрономия: учёные наблюдали небо, считали время и создавали практические знания, нужные для земледелия, навигации и календарей.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небом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Соотнеси: природа и 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по карте: нужно связать природные объекты и примеры из Юго-Западной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для закрепления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Назови, между какими частями света расположен регион. Подсказка: он находится на стыке Европы, Азии и Африки и связан с важными морями и проливами.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регион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здесь особенно ценна? Ответ связан с засушливым климатом, пустынями, оазисами и тем, что от воды зависят поселения, земледелие и города.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вода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реки прежде всего связаны с Месопотамией? Вспомни долину между Тигром и Евфратом, где возникли одни из первых городов мира.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Месопотамии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Юго-Западная Азия важна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разные природные зоны — от пустынь до гор и морских побережий. Такое разнообразие создаёт множество способов жизни и хозяйственной деятельности.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разнообразие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 и газа, порты, трубопроводы и современные города придают региону стратегическое значение. Его решения и события часто ощущаются далеко за пределами карты.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влияние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Юго-Западную Азию проходят важные морские и сухопутные маршруты. Поэтому от неё зависят перевозки товаров, топлива и пассажиров между континентами.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народы с разными языками и религиями, но их история переплетена веками торговли, империй и культурных обменов. Это делает регион особенно многослойным.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связь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 — это перекрёсток континентов, религий и путей сообщения. Запомни пять опорных идей: положение, страны, древняя история, культура, ресурсы и современные вызовы.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Азия: главное в одном регионе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2026-07-27T00:09:21Z</dcterms:created>
  <dcterms:modified xsi:type="dcterms:W3CDTF">2026-07-27T00:09:21Z</dcterms:modified>
</cp:coreProperties>
</file>