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частиц по 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слова, которые заметно меняют смысл речи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частицы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 называют предметы и действия, но помогают точнее выразить вопрос, сомнение, просьбу, выделение или ограничение. Они часто встречаются в живой речи, сказках и пословицах, поэтому важно узнавать их в предложении и понимать их роль.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частиц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относятся к служебным частям речи: они не называют предметы, признаки или действия и не изменяются по числам, падежам или временам.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частица не является членом предложения, но может относиться к одному слову или к целому высказыванию, уточняя его смысл.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самым частым частицам относятся «не», «ли», «бы», «же», «вот», «только»; они помогают передавать вопрос, сомнение, выделение и ограничение.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93683"/>
            <a:ext cx="4176900" cy="17383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частиц по значению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частиц и их роль в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частицы определяют по её функции: образует ли она форму, уточняет ли смысл или передаёт отношение говорящего.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 помогают создавать нужную форму глагола, поэтому они важны для построения предложений с условием, просьбой или мягким побуждением.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 образует форму условного наклонения: «прочитал бы», «пошёл бы», «сделал бы» — речь идёт о возможном действии.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«пусть», «пускай», «давай» выражают пожелание или приглашение к действию, поэтому часто звучат в советах, просьбах и обращениях.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 в условном значении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«бы» показывает действие, которое возможно только при определённом условии: «Если бы я успел, я бы помог». Она помогает представить ситуацию, которая могла бы произойти.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«бы» обычно связано с глаголом, но может стоять и отдельно от него. Такие примеры учат видеть не только слово, но и смысл всего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формообразующую частицу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 роли служебного слова в предложении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частицы: уточнение и выделение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«только» и «лишь» ограничивают смысл: они показывают, что действие, признак или предмет относятся к одному случаю или к небольшой группе.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«именно» помогает сделать высказывание точным и подчёркивает правильный вариант, нужный предмет или верный ответ в предложении.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«вот» и «вон» указывают на предмет, человека или явление, которые заметны в данной ситуации или находятся рядом с говорящим.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частицы не меняют грамматику слова, но делают речь точнее, выразительнее и понятнее для собеседника.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смысловые частицы встречаются чаще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частицы особенно заметны в заданиях, диалогах и пояснениях, где важно уточнить мысль без лишних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используются частицы ограничения и усиления: они помогают сделать высказывание точнее и выразительнее.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выборка для наглядности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1738" y="1744875"/>
            <a:ext cx="7212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Ограничительные частицы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«Только»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показывает, что речь идёт об одном случае, одном предмете или очень узком круге. Она помогает сузить смысл и убрать лишние варианты.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«Лишь» и «исключительно»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подчёркивают строгое ограничение. Они звучат книжнее, но выполняют ту же задачу: показывают, что подходит только один вариант.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ответах и объяснениях ограничительные частицы делают высказывание яснее: сразу видно, что важно не всё, а только нужная часть ситуации.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частицы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«ли», «разве», «неужели» помогают оформить вопрос и сделать его выразительнее. Они передают не только запрос ответа, но и удивление, сомнение или ожидание.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такие частицы часто стоят рядом с тем словом, к которому относятся. Например, «Разве уже перемена?» и «Неужели ты не читал сказку?» звучат по-разному по настроению.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частиц в примерах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одна и та же частица меняет роль в разных предложениях.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частицы определяется не само по себе, а в конкретном предложении: по смыслу, интонации и роли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частица способна изменить смысл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«не» выражает отрицание и делает предложение противоположным по смыслу: «знаю» — «не знаю», «хочу» — «не хочу».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частицу от похожих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проверке значения слова и его роли в предложении.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«же» и её роль в речи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«Же» часто встречается в просьбах, напоминаниях и уверенных утверждениях: «Сделай же задание», «Он же сказал правду». В таких случаях частица подчёркивает нужный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служебное слово не называет предмет и не отвечает на вопросы. Оно не является членом предложения, но заметно влияет на интонацию и оттенок высказывания.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«же» усиливает высказывание и помогает выделить важное слово или мысль. Она делает речь более выразительной и заметной для слушателя.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частицы чаще всего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какие группы частиц мы различаем по значению и какую роль они выполняют в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схеме видно, что смысловые частицы занимают самую заметную долю, потому что чаще всего уточняют и выделяют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школьному курсу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206828"/>
            <a:ext cx="750900" cy="600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частицы и отношение говорящего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«ведь» и «уж» помогают показать, что говорящий считает сообщение очевидным, известным или уже понятным собеседнику.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«разве» делает вопрос сомневающимся и иногда передаёт недоверие, упрёк или ожидание пояснения от собеседника.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«неужели» усиливает удивление и показывает, что говорящий не ожидал такого ответа, события или изменения.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собеседнику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частицы помогают не только сообщать факт, но и выражать отношение к нему: просьбу, ожидание ответа, согласие или несогласие.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 школьной парты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обсуждают задание, и один из них говорит: «Ты же помнишь правило?» В такой короткой реплике частица помогает передать напоминание без лишних слов. Диалог звучит живо, как в обычной беседе на перемене.
</a:t>
            </a:r>
            <a:endParaRPr lang="en-US" sz="1299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из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частицы делают речь персонажей ярче и естественнее. «Пойди-ка туда», «Неужели это ты?» — такие слова сразу помогают услышать интонацию героя и представить его настроение. Поэтому текст становится более выразительным и понятным.
</a:t>
            </a:r>
            <a:endParaRPr lang="en-US" sz="122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с оттенком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коротких изречениях частицы часто незаметны, но очень важны. Они могут усилить мысль, уточнить её или ограничить значение. Благодаря этому народная фраза звучит точнее и лучше запоминается.
</a:t>
            </a:r>
            <a:endParaRPr lang="en-US" sz="132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 живой речи и литературе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10759"/>
            <a:ext cx="4176900" cy="1904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памятка по разрядам частиц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три разряда частиц и их главные значения.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разряд, нужно смотреть не на форму слова, а на его функцию в предложении и смысл, который оно добавляет.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помогают точно выражать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делают речь точнее: они добавляют вопрос, сомнение, условие, выделение или ограничение. Если узнавать их по значению, проще понимать текст и грамотно строить собственные высказывания.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2026-05-22T16:31:44Z</dcterms:created>
  <dcterms:modified xsi:type="dcterms:W3CDTF">2026-05-22T16:31:44Z</dcterms:modified>
</cp:coreProperties>
</file>