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Древняя Индия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 — колыбель древней цивилизации с богатым культурным и научным наследием.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возникновение цивилизации на Индийском субконтиненте
</a:t>
            </a:r>
            <a:endParaRPr lang="en-US" sz="1481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 охватывала земли современных Индии, Пакистана и Бангладеш. Климат с муссонами и реки Инд, Ганг, Сарасвати обеспечивали плодородные почвы для первых поселенцев около 2600 г. до н.э.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черты Индской цивилизации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и инфраструктура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Хараппа и Мохенджо-Даро отличались прямоугольной сеткой улиц и продвинутой канализацией, что обеспечивало высокий уровень комфорта и гигиены для жителей.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культура и 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занимались гончарством, ткачеством, обработкой металлов. Использование печатей свидетельствует о развитой торговой системе и организации производства.
</a:t>
            </a:r>
            <a:endParaRPr lang="en-US" sz="1305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Индская цивилизация имела свою систему знаков, применявшуюся в документах и торговых актах, что облегчало обмен товарами и управленческие процессы.
</a:t>
            </a:r>
            <a:endParaRPr lang="en-US" sz="146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450750"/>
            <a:ext cx="4048200" cy="82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население Индской цивилизации
</a:t>
            </a:r>
            <a:endParaRPr lang="en-US" sz="2189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 Индской цивилизации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городам и основным занятиям жителей Индской цивилизации. Археология выявляет развитую инфраструктуру и разнообразие профессий.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были крупными центрами с развитыми ремёслами и сельским хозяйством, обеспечивая 35% населения региона.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Ведийский период: формирование общества и религии
</a:t>
            </a:r>
            <a:endParaRPr lang="en-US" sz="2288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1500 г. до н.э.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арийских племён на территорию Индии начал эпоху Ведийского периода с разделением общества на племена.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1300–1000 гг. до н.э.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Вед — сборников священных текстов, отражающих верования и традиции ариев.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1000–700 гг. до н.э.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системы варн — жрецов, воинов, земледельцев и слуг, формирование религиозных обрядов.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700–500 гг. до н.э.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социальных и религиозных традиций, заложивших основы индуизма.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Веды: суть и значение древних текстов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Веды включают Ригведу, Самаведу, Яджурведу и Атхарваведу. В них собраны мифы, молитвы и ритуалы, отражающие мировоззрение древних индийцев.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содержание Вед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Передавшиеся устно, а затем записанные на санскрите, Веды стали фундаментом для религий Индии, влияя на культуру и обычаи до наших дней.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Вед в религиозной жизни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поэмы и их значение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«Махабхарата» — самая длинная поэма в мире, рассказывающая о борьбе двух семей за власть, сочетая историю с философией и этическими уроками.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«Рамаяна» повествует о приключениях героя Рамы и спасении его жены Ситы, передавая важные нравственные ценности и идеалы древнеиндийского общества.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древнеиндийских империй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 веке до н.э. Магадха стала одним из первых крупных царств Индии, заложив основы централизованной власти и территориального расширения.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Магадха и его значение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Маурьев стала крупнейшей в истории Древней Индии. При Ашоке была укреплена администрация, распространился буддизм, а государство получило мощное единство.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Маурьев и правление Ашоки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аспекты правления Ашоки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Ашока объединил Индию, провёл реформы, развил инфраструктуру и установил порядок по всей стране, способствуя процветанию народа.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Активно поддерживал буддизм, возводил ступы, колонны с надписями законов, создавал больницы и школы, что укрепило социальный и культурный строй.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распространение буддизма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Будда Сиддхартха Гаутама сформулировал Четыре благородные истины и Восьмеричный путь, объясняя природу страдания и пути к освобождению.
</a:t>
            </a:r>
            <a:endParaRPr lang="en-US" sz="1712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учения Будды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распространился по всему Азии, преобразив искусство, культуру и моральные установки многих народов на протяжении веков.
</a:t>
            </a:r>
            <a:endParaRPr lang="en-US" sz="1719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буддизма на мир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искусство Древней Индии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Ступа Санчи — символ религиозного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Ступа Санчи — древний буддийский памятник, служивший для хранения реликвий. Ее массивная куполообразная форма украшена резьбой, изображающей сцены из жизни Будды. Ступа отражает не только религиозные идеи, но и высокое мастерство древних каменотёсов.
</a:t>
            </a:r>
            <a:endParaRPr lang="en-US" sz="111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 Ашоки — свидетельство единства и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 Ашоки поставлены во многих частях Индии как символы правления и морали. Они украшены изысканной резьбой и надписями с законами императора. Эти колонны демонстрируют связь искусства с государственной идеологией и ценностями того времени.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храмы Элифанты — шедевры резьбы по камню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на острове Элифанта выделяются сложной каменной резьбой, изображающей богов и мифологические сцены. Эти сооружения служили центрами поклонения и происхождением древних религиозных традиций. Их художественное оформление вдохновило архитекторов многих поколений.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и основные религиозные идеи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является одной из древнейших мировых религий, формировавшихся на территории Индии. Он базируется на понятиях дхармы (долга) и кармы (закона причин и следствий).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перерождение души и почитание богов Брахмы, Вишну и Шивы составляют основу религиозной практики. Индуизм сильно повлиял на духовную жизнь и устои общества в древней Индии.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астрономия в Древней Индии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Древнеиндийские учёные создали десятичную систему счисления и впервые ввели цифру ноль, что значительно упростило математические вычисления. Эти открытия оказали влияние на развитие мировой математики.
</a:t>
            </a:r>
            <a:endParaRPr lang="en-US" sz="1545" dirty="0"/>
          </a:p>
        </p:txBody>
      </p:sp>
      <p:sp>
        <p:nvSpPr>
          <p:cNvPr id="8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точно измеряли длительность года и наблюдали затмения, используя сложные инструменты и методы. Их работы заложили основы для астрономии и календарных систем в Азии и за её пределами.
</a:t>
            </a:r>
            <a:endParaRPr lang="en-US" sz="1549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медицине и гигиене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Индской цивилизации были продуманные водопроводы и канализация, что обеспечивало чистоту и здоровье населения. Такая инфраструктура была одной из самых продвинутых в древнем мире и поддерживала высокий уровень гигиены.
</a:t>
            </a:r>
            <a:endParaRPr lang="en-US" sz="1415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система водоснабжения и канализации
</a:t>
            </a:r>
            <a:endParaRPr lang="en-US" sz="1317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Древнеиндийские врачи успешно применяли хирургические инструменты, умели лечить переломы и проводить операции, включая удаление катаракты. Также широко использовались натуральные травы и массаж для поддержания здоровья.
</a:t>
            </a:r>
            <a:endParaRPr lang="en-US" sz="1427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знания и хирургические практики
</a:t>
            </a:r>
            <a:endParaRPr lang="en-US" sz="1377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экономическая деятельность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 активно торговала с соседними цивилизациями, экспортируя специи, хлопок и драгоценные камни. Торговые связи способствовали обмену товарами и культурными идеями.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ремёсла: ткачество, гончарство и обработка металлов стали важными отраслями экономики. Появились первые монеты и стандарты веса, что упрощало торговлю и экономические расчёты.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письменности и литературы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Хараппы — загадка древности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Индской цивилизации возникла первая письменность, сохранившаяся на печатях и амфорах. До сих пор ученые не расшифровали её полностью, но она свидетельствует о сложной административной системе.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санскрита как языка науки и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появился санскрит, в котором были записаны священные Веды и большие эпические поэмы. Он стал языком литературы, философии и религиозных учений на многие века вперед.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Эпосы «Махабхарата» и «Рамаяна» — культурные сокровища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поэмы содержат нравственные истории и легенды, которые продолжают вдохновлять индийскую культуру. Они сохранили традиции, мифы и идеалы, являясь важной частью литературного наследия.
</a:t>
            </a:r>
            <a:endParaRPr lang="en-US" sz="113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 и её роль в обществе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Брахманы занимали высший социальный статус как жрецы и учёные, отвечая за религию и образование. Их роль была ключевой в духовной жизни общества.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Кшатрии были воинами и правителями, защищая царства и устанавливая порядок. Они обладали значительной властью и обеспечивали безопасность государства.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Вайшьи включали торговцев и ремесленников, играющих важную роль в экономике благодаря производству и продаже товаров.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Шудры выполняли обслуживающие и сельскохозяйственные работы, составляя основу труда в повседневной жизни, однако их социальный статус был низким.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Древней Индии на современность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 ненасилии из Индии вдохновило многих мировых лидеров и философов. Оно по-прежнему оказывает влияние на этические и социальные движения.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индийские математические открытия, включая ноль и десятичную систему, стали фундаментом современной математики и информатики во всем мире.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идеи индуизма и буддизма проникли в различные культуры, формируя духовные практики и философию многих народов Азии и за её пределами.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правители и их вклад
</a:t>
            </a:r>
            <a:endParaRPr lang="en-US" sz="1875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Ашока объединил Индию и способствовал распространению буддизма как государственной религии. Его реформы укрепили государство и поддержали моральные ценности.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Чандрагупта Маурья основал сильную династию, заложив основы административного управления и строительства. Он обеспечил процветание и единство древнеиндийской империи.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Древней Индии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Древней Индии охватывает религии, науку и культуру, продолжая влиять на нашу цивилизацию. Ее достижения напоминают о важности мудрости и инноваций в истории человечества.
</a:t>
            </a:r>
            <a:endParaRPr lang="en-US" sz="303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2026-05-10T12:25:14Z</dcterms:created>
  <dcterms:modified xsi:type="dcterms:W3CDTF">2026-05-10T12:25:14Z</dcterms:modified>
</cp:coreProperties>
</file>