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времени в истории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солнечной тени до атомных часов — путь человеческой точности.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время подсказывали день и ночь, времена года и природа. Потом людям понадобились точные расчёты для урожая, путешествий, торговли и встреч, а позже — календари и часы.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начали считать время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 составляют одну минуту.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Принятые единицы измерения времени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единица лежит в основе счёта коротких промежутков и помогает переводить время между разными величинами.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Палочка, которая показывала день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солнечные часы состояли из вертикального стержня и размеченной поверхности. Тень от стержня перемещалась по делениям и помогала понять, который час. Такой прибор был удобен только при ясном небе и дневном свете.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 площади и во дворе храма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Древнем Египте, Греции и Риме солнечные часы ставили на открытых местах, где не мешали здания и деревья. Их изготавливали из камня или металла, а деления наносили так, чтобы по тени можно было ориентироваться в течение дня.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тень стала первым «часовым механизмом»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водяные часы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стекала из сосуда медленно и почти равномерно, поэтому по её уровню можно было отсчитывать время. Такие часы использовали там, где солнечные часы были бесполезны.
</a:t>
            </a:r>
            <a:endParaRPr lang="en-US" sz="1381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песочных часов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пересыпался из одной стеклянной части в другую и показывал короткий промежуток. Прибор стал удобен для помещений, ночи и пасмурной погоды.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водяные, и песочные часы помогали измерять дежурства, время выступлений и готовки. Их ценили за простоту и возможность использовать без света Солнца.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воды к песку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приборы для измерения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люди постепенно уменьшали зависимость часов от погоды, света и ручного контроля.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точные физические величины, а исторический рост возможностей приборов.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новее устройство, тем меньше оно зависит от внешних условий и тем точнее измеряет время.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историческому развитию приборов измерения времени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измерения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Шестерёнки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зубчатых колёс передаёт движение внутри механизма и распределяет его по частям часов. Благодаря этому энергия от источника движения становится управляемой и ровной.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Пружина или груз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накапливается энергия, которая потом приводит часы в действие. Когда пружина распрямляется или груз опускается, механизм продолжает работать.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 задаёт одинаковые интервалы и не даёт механизму идти слишком быстро или слишком медленно. Он помогает часам отсчитывать время равномерно.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и стрелки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показывают часы, минуты, а в некоторых моделях и секунды. По ним удобно считывать время без дополнительных приборов и вычислений.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механические часы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138" y="1523052"/>
            <a:ext cx="3972133" cy="30970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 и баланс — сердце старинных часов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маятник качается с почти одинаковым ритмом и помогает часам считать равные промежутки. Чем стабильнее его движение, тем надёжнее работает весь механизм.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Балансир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карманных и наручных часах маятник заменяли маленьким балансиром с пружиной. Такая деталь была компактной и лучше подходила для переносных часов.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маятник, и баланс сделали часы заметно точнее, чем ранние механизмы. Именно поэтому старинные часы могли показывать время более уверенно и долго сохранять ход.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7737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принцип работы, точность и удобство разных приборов.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часов — это движение от простых и зависимых от условий приборов к всё более точным и надёжным.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сведений о приборах измерения времени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часов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Кварцевые часы в жизни современного человека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таких часов кристалл кварца колеблется очень стабильно. Электрический ток поддерживает эти колебания, а электронная схема превращает их в точный отсчёт времени.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Повсюду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Кварцевый механизм можно встретить в наручных и настенных часах, будильниках, телефонах и многих бытовых приборах. Он удобен, потому что работает долго и не требует сложного ухода.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механическими часами кварцевые идут заметно точнее и реже нуждаются в настройке. Поэтому они стали самым привычным способом измерять время в 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 необходимо не только для часов на стене: оно координирует поезда, самолёты, интернет-сервисы и научные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точного времени связана с транспортом и связью, где даже небольшая ошибка может нарушить расписание или работу системы.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урока; условная диаграмма важности сфер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людям нужно точное время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83" y="1767994"/>
            <a:ext cx="277578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в 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 решают исход забега, заплыва или прыжка. Даже небольшая задержка старта или финиша может изменить результат соревнования и порядок призёров.
</a:t>
            </a:r>
            <a:endParaRPr lang="en-US" sz="1381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Микровремя в технике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компьютерах и сетях микросекунды влияют на скорость передачи данных. Чем меньше задержка, тем быстрее устройства обмениваются информацией и выполняют команды.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медицинских приборах короткие интервалы времени помогают точно измерять процессы и синхронизировать работу оборудования. Это важно для наблюдений и безопасных процедур.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Фотофиниш на финише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Фотофиниш помогает определить победителя, когда спортсмены приходят почти одновременно. Камера фиксирует момент пересечения линии и устраняет спорные ситуации.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короткие промежутки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календари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сначала ориентировались на смену сезонов, фазы Луны и движение Солнца. Так появились первые способы считать дни, месяцы и годы.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1582 год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введён григорианский календарь. В нём уточнили правило високосных лет, чтобы календарный счёт лучше совпадал с движением Земли вокруг Солнца.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планировать праздники, учёбу, исторические даты и смену времён года. Без него было бы трудно согласовывать события в обществе.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счёт больших промежутков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промежуток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измерении длительности события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Секундомер и таймер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длительности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Секундомер нужен, когда важно узнать, сколько длилось событие от начала до конца. Его используют на уроках, на тренировках и в лабораторных опытах.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наглядность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прибора часто имеют крупный цифровой экран и простые кнопки управления. Благодаря этому ими легко пользоваться даже там, где нужна быстрая и точная работа.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отсчёт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Таймер отсчитывает заранее заданное время и подаёт сигнал в нужный момент. Он помогает не передержать блюдо на кухне и вовремя закончить задание.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точность влияют и внутренние детали, и условия работы. Поэтому одни часы нужно беречь от ударов, а другим важна своевременная замена источника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механизм и меньше внешних помех, тем надёжнее часы показывают время в течение длительного срока.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влияющих факторов по теме урока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точность часов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секунда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такая погрешность у атомных часов за миллионы лет работы.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атомных часов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точность нужна для международного эталона времени, спутниковых систем и научных измерений, где даже очень малая ошибка имеет значение.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перевода единиц времени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времени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переводить время через базовые единицы и не путаться в вычислениях.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перейти к удобной базовой единице, вычисления становятся проще и меньше риск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 — язык истории и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за Солнцем до атомных часов люди всё точнее измеряли время. Благодаря этому стало проще учиться, работать, путешествовать и понимать историю собственного мира.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2026-06-01T01:43:00Z</dcterms:created>
  <dcterms:modified xsi:type="dcterms:W3CDTF">2026-06-01T01:43:00Z</dcterms:modified>
</cp:coreProperties>
</file>