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Jobs: профессии и английские слова о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профессии, рабочие места и простые фразы о работе.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семье, школе и городе, строить простые предложения и быстро узнавать знакомые модели слов: teacher, doctor, driver, singer, writer.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Jobs нужен каждому семикласснику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профессий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Jobs нужно уверенно знать базовые названия людей: a doctor, a teacher, a student, a nurse, a pilot. Эти слова часто встречаются в заданиях и коротких диалогах.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легче запоминать через действия: to work, to teach, to heal, to drive, to cook, to help, to protect, to sell. Так слово сразу связывается с реальной работой.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работе человека, используют простые модели: What is your job? What does he do? Where does she work? Они подходят для краткого и понятного общения.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диалогу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вопросы образуют основу для короткого разговора о профессиях. С их помощью можно назвать работу человека, объяснить его занятие и уточнить место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английские названия профессий связаны с действиями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легко понять через действие, поэтому их удобно учить и использовать в 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Jobs для 7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 и их 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сотрудники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часто встречают teacher, librarian, cook, cleaner, secretary и guard. Эти профессии помогают увидеть, что school jobs связаны не только с уроками, но и с порядком, питанием и безопасностью.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школьники замечают doctor, nurse, bus driver, shop assistant, firefighter и police officer. Такие примеры легко связать с привычными местами: больницей, транспортом, магазином и улицей.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становится понятнее, когда человек представлен в привычной обстановке. Тогда слово сразу связывается с реальной картинкой: кто работает, где работает и чем помогает людям.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группа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объединять названия в группы: school jobs, city jobs, community jobs. Это помогает быстрее вспоминать нужное слово и видеть, как профессии связаны с жизнью вокруг нас.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вокруг школы и дома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вспоминают профессии из повседневной жизни и из популярных фильмов, игр и медиа.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знакомые и яркие профессии; они обычно запоминаются раньше остальных.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ответы школьников 7 класса по теме Jobs.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всего называют школьники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2458" y="1838326"/>
            <a:ext cx="419088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по-английски, кем работает человек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профессии часто достаточно короткой модели: He is a doctor. She is a teacher. Она помогает быстро и правильно назвать работу человека.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как кто-то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звучать точнее, используют оборот work as: My father works as a driver. Эта конструкция особенно удобна, если речь идёт о семье или знакомых.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works in a hospital показывает не только профессию, но и рабочее место. Она помогает связывать человека с конкретной средой: school, hospital, shop, office.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профессии, используют What does he do? и Where does she work? Такие вопросы важны для короткого диалога и помогают поддерживать разговор.
</a:t>
            </a:r>
            <a:endParaRPr lang="en-US" sz="17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ответа: от имени человека к его работе, обязанностям и качествам.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рассказ о 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связанные с работой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Профессию легче понять, если сразу видеть глагол, который с ней связан. Например, teacher teaches, driver drives, cook cooks. Такая связь делает лексику более логичной и запоминающейся.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обязанностей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 Jobs часто нужны слова teach, help, cook, drive, build, sell, write, repair, clean. Они помогают рассказать, что человек делает на работе каждый день, а не только назвать его профессию.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одна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совпадают с работой почти полностью. A doctor helps, a teacher teaches, a driver drives. Это удобно для начального уровня, потому что структура предложения становится прозрачной.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связывает существительное и глагол, речь становится короче и точнее. Вместо общего описания появляется ясная фраза о том, чем именно занимается человек в своей профессии.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место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библиотекарь и секретарь работают в школе, а столовая и коридоры тоже становятся частью рабочей среды. Здесь легко увидеть связь между profession и workplace: teacher — school, cook — school canteen. Именно так дети начинают замечать, что профессия всегда связана с конкретным местом.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 работают doctor и nurse, в магазине — shop assistant, на остановке и дороге — bus driver. Эти места знакомы каждому школьнику, поэтому слова запоминаются быстрее. Город становится удобной картой для изучения темы Jobs.
</a:t>
            </a:r>
            <a:endParaRPr lang="en-US" sz="110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профессии связаны не с одним зданием, а с движением и поездками. Pilot работает в airport, farmer — на farm, а firefighter выезжает туда, где нужна помощь. Такие примеры показывают, что рабочее место бывает самым разным.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рабочие места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легче запоминать, когда слово связано с конкретным местом: school, hospital, shop или airport. Это помогает быстрее строить простые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профессии группируются вокруг знакомых мест, поэтому связь job + workplace делает лексику более понятной и запоминающейся.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Jobs; иллюстративные данные для группировки профессий по местам работы.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 разных профессий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важные для разных профессий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учителя и врача особенно важны kindness и patience. Эти качества помогают спокойно объяснять, поддерживать других и сохранять доброжелательный тон в сложных ситуациях.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Пожарному и водителю нужны responsibility, courage и quick thinking. Такие качества помогают быстро принимать решения, действовать аккуратно и не терять контроль в опасной обстановке.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продавца, секретаря и многих работников сервиса важны communication, politeness и teamwork. Эти слова часто описывают людей, которые ежедневно много общаются с разными посетителями.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Accuracy, attention и hard work нужны там, где важно не ошибиться: при расчётах, проверке документов, приготовлении еды или выполнении задания по инструкции.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341" y="2728778"/>
            <a:ext cx="348132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профессией, действиями и личными качествами помогает описывать работу человека коротко и 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профессия описывается через действие и характер: the teacher teaches, the doctor helps, the firefighter is brave. Это упрощает запоминание.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Jobs; обобщение типичных обязанностей и качеств профессий.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Профессия, обязанности и нужные качества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профессии в современном 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создают новые направления работы: programmer, designer, blogger, data analyst, game tester. Эти профессии всё чаще связаны с компьютерами, интернетом и цифровыми сервисами.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современной сфере нужны reading, writing, speaking, listening, maths и teamwork. Без этих умений трудно учиться, сотрудничать и выполнять рабочие задачи качественно.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нужен для инструкций, названий программ, онлайн-обучения и общения с людьми из других стран. Поэтому он полезен и для старых, и для новых профессий.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понимать, что выбор профессии начинается с интереса и пробования разных дел. Чем раньше человек замечает свои сильные стороны, тем легче развиваться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интерес постепенно превращается в первую работу через обучение и практику.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профессию и подготовиться к ней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разговоре о профессиях на английском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или profession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job и profession не всегда взаимозаменяемы. Job — это конкретная работа или должность, а profession чаще обозначает вид деятельности или специальность в более общем смысле.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перед профессией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названием профессии в единственном числе обычно нужен a или an: a doctor, an artist. Ошибка в артикле делает фразу менее естественной и мешает правильному оформлению предложения.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выбирать местоимение и строить вопрос правильно: What does he do? Нельзя смешивать he и she или менять порядок слов без необходимости.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doctor и nurse, cook и chef, police officer и policeman. Важно запоминать не только перевод, но и точное значение каждого слова в контексте.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глагол be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часто забывают глагол be: He is a teacher. She is a nurse. Именно эта связка помогает назвать профессию и сделать высказывание грамматически 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полезны не только для разговора о работе, но и для описания самого ученика: be responsible, be honest, be punctual.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качествами выглядят responsibility, punctuality и teamwork: они нужны почти в любой сфере и легко применяются в школьной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качеств для темы Jobs; шкала условная, предназначена для сравнения значимости.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в любой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но люди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рядом с человеком всё чаще будут работать роботы и умные программы. Но кто-то должен их создавать, проверять и объяснять, как они работают. Поэтому слова programmer, engineer и game tester становятся всё более важными.
</a:t>
            </a:r>
            <a:endParaRPr lang="en-US" sz="109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цифровом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помогают учиться, общаться и хранить данные, но требуют защиты. Здесь нужны специалисты по cybersafety, которые понимают компьютеры, правила безопасности и могут быстро замечать угрозы на экране.
</a:t>
            </a:r>
            <a:endParaRPr lang="en-US" sz="113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профессии будущего связаны с environmental work и medicine. Это лаборатории, зелёные технологии, новые способы лечения и работа с данными. Английский нужен, чтобы читать инструкции, учиться и общаться с коллегами из разных стран.
</a:t>
            </a:r>
            <a:endParaRPr lang="en-US" sz="10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и английский язык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0530" y="1838326"/>
            <a:ext cx="419088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школьнику запоминать лексику по теме Jobs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пары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быстро соединять слово и значение. Полезно учить пары word + picture, чтобы название профессии сразу связывалось с изображением человека и его действиями.
</a:t>
            </a:r>
            <a:endParaRPr lang="en-US" sz="174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разговоры делают лексику живой и понятной. Фразы My mother is a teacher и He works in a hospital помогают запоминать слова в естественном контексте.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картинкам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Подписывать картинки полезно для зрительной памяти. Когда ученик сам пишет teacher, doctor или driver под изображением, слово запоминается точнее и быстрее.
</a:t>
            </a:r>
            <a:endParaRPr lang="en-US" sz="1754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опросы о профессиях семьи и знакомых помогают повторять слова в разговоре. Так ученик не только называет профессию, но и тренирует вопросы What does he do?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Jobs: слова, которые открывают разговор о мире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Jobs учит называть профессии, описывать обязанности и говорить о качествах людей. Это полезно и в школе, и в жизни, потому что помогает понимать мир вокруг точнее.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2026-05-31T04:18:09Z</dcterms:created>
  <dcterms:modified xsi:type="dcterms:W3CDTF">2026-05-31T04:18:09Z</dcterms:modified>
</cp:coreProperties>
</file>