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«Тёмные аллеи» И.А. Бунина: любовь, память, утрата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любви, где счастье и боль неразделимы.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поздний итог Бунина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«Тёмные аллеи» родились вдали от России: опыт эмиграции, война и личная разорванность придали книге особую остроту. Это итог многолетних размышлений о любви, памяти и невозвратности утраченного.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«Тёмных аллей» в позднем творчестве Бунина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завершает позднюю прозу Бунина и подводит итог его давнему интересу к теме любви, заявленной ещё в ранних рассказах и лирике.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особенно заметны сжатая форма, точность наблюдения и сосредоточенность на одном решающем мгновении человеческой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конкретность здесь соединяется с поэтической интонацией, поэтому каждый рассказ воспринимается как завершённая лирическая драма.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памяти в книге: аллея, дорога, дом, усадьба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встреч и разлук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Аллея, трактир, гостиница, поезд и дорога у Бунина связаны с внезапной встречей или воспоминанием. Эти пространства часто оказываются границей между прошлым и настоящим.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уходящего времени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Сумерки, осень, старый сад и тихая усадьба создают ощущение ушедшей эпохи. Такие детали усиливают мотив невозвратности и делают память почти осязаемой.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позволяет Бунину показать любовь в разных жизненных обстоятельствах, но каждый раз — через утрату, выбор или память.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Бунин, «Тёмные аллеи»; первое полное отдельное издание — Нью-Йорк, 1943.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рассказов объединены темой любви, переживаемой как высшее и одновременно трагическое чувство.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бунинский рассказ о любви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композиция большинства рассказов сборника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14460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высшая ценность и источник боли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Восторг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Бунина вспыхивает как редкое мгновение полноты жизни: оно делает героя особенно чутким к красоте, но почти сразу открывает хрупкость счастья.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часто заканчивается разлукой, потому что внешние обстоятельства и внутренний разлад оказываются сильнее желания быть вместе.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пережитая любовь не гарантирует близости: герой нередко остаётся наедине с памятью, виной и невозможностью вернуть прошлое.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Необратимость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 Бунина не лечит, а фиксирует утрату. Именно поэтому любовь становится не только счастьем, но и источником долговечной душевной боли.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без прямых объяснений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 состояние героя через жест, паузу, интонацию, выбор одежды и предметную деталь. Внешнее поведение заменяет прямое объяснение чувств.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тоже работает как психологическая подсказка: дождь, снег, туман, сумерки и холодный свет помогают почувствовать тревогу, нежность или печаль.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Недосказанность усиливает достоверность: персонажи не проговаривают всё прямо, но смысл раскрывается через подтекст и точное наблюдение.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сборника и их взаимосвязь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темы у Бунина не существуют изолированно: они постоянно переходят одна в другую и усиливают общий трагический тон.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любви и памяти показывает, что личное чувство в сборнике всегда связано с опытом утраты и внутреннего испытания.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сборника И.А. Бунина «Тёмные аллеи»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внутреннего состояния героя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сумерки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вводит мотив увядания: короткий свет, холод и тишина сразу настраивают на размышление о прошлом и невозвратном.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снег, туман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усиливает тревогу, скрывает очертания мира и делает чувства героя более неустойчивыми, зыбкими и болезненными.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открытое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Бунина часто сопровождает разлуку или ожидание, показывая, что человек движется навстречу памяти, а не освобождению от неё.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аллея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Тьма завершает пейзажный ряд: она не только скрывает, но и хранит пережитое, превращая природу в символ памяти и утраты.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45092"/>
            <a:ext cx="3147000" cy="12449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рассказы сборника и их смысловые акценты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разные рассказы раскрывают одну и ту же тему любви через утрату, испытание или нравственный выбор.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любовь показана не как стабильное счастье, а как переживание, которое проверяется потерей, временем и внутренним выбором.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Бунин, сборник «Тёмные аллеи»; сопоставление рассказов по общим мотивам.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скрытая за внешней хрупкостью
</a:t>
            </a:r>
            <a:pPr algn="l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спокойной манере поведения у героинь заметны воля, достоинство и самостоятельность. Они не растворяются в любви к мужчине, а сохраняют собственную нравственную позицию и право на выбор.
</a:t>
            </a:r>
            <a:endParaRPr lang="en-US" sz="84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сумерек и старого интерьера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подойдёт образ женщины в мягком вечернем освещении, среди старинных предметов или в тихой комнате. Такой визуальный ряд помогает передать сосредоточенность, память и внутреннюю отстранённость.
</a:t>
            </a:r>
            <a:endParaRPr lang="en-US" sz="82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как носитель тайны
</a:t>
            </a:r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Бунинские героини редко раскрываются до конца: в их взгляде, жесте и паузе остаётся недосказанность. Такая сдержанность делает образ особенно выразительным и позволяет почувствовать внутреннюю глубину персонажа.
</a:t>
            </a:r>
            <a:endParaRPr lang="en-US" sz="907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«Тёмных аллеях»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строит прозу на краткой, точной фразе: каждое слово работает на смысл, а лишняя подробность отсутствует. Благодаря этому текст звучит предельно собранно и выразительно.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эпитеты, цветовые оттенки и звуковые повторы: они создают музыкальность речи и усиливают впечатление живого, почти осязаемого чувства.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передаёт переживания через детали света, запаха, прикосновения и пейзажа. Сенсорные образы помогают увидеть не событие, а внутреннее состояние героя.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интонация не отменяет реализма, а делает его тоньше: рассказ остаётся конкретным, но воспринимается как завершённая эмоциональная миниатюра.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Бунина в сборнике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бунинского рассказа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Бунина внешнее действие минимально: главный поворот связан не с событием, а с мгновенным внутренним узнаванием.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переживания приходится на момент осознания утраты, после чего сюжет стихает, но психологический эффект сохраняется.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Бунин, «Тёмные аллеи»; обобщённая модель эмоционального движения рассказов.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памяти как главный механизм повествования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Бунина возвращает не только дорогие мгновения, но и боль: вместе с прошлым оживают сожаление, вина и чувство несостоявшейся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часто сильнее настоящего, потому что оно определяет внутреннюю меру героя и заставляет его заново оценить собственный выбор.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память в сборнике становится не украшением сюжета, а нравственным испытанием, через которое раскрывается истинная глубина переживания.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общего цикла именно «Чистый понедельник» особенно ясно соединяет бытовую Москву, тайну героини и трагический разрыв двух жизненных путей.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Бунин, «Тёмные аллеи»; состав сборника.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
</a:t>
            </a:r>
            <a:pPr algn="ctr" indent="0" marL="0">
              <a:lnSpc>
                <a:spcPct val="100000"/>
              </a:lnSpc>
              <a:buNone/>
            </a:pPr>
            <a:r>
              <a:rPr lang="en-US" sz="1865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рассказов входит в сборник и среди них этот текст особенно отчётливо показывает конфликт земной любви и духовного выбора.
</a:t>
            </a:r>
            <a:endParaRPr lang="en-US" sz="401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рассказах «Тёмных аллей»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для сборника внутреннюю логику: внешне простое событие приводит к психологическому перелому.
</a:t>
            </a:r>
            <a:endParaRPr lang="en-US" sz="1107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света и тьмы в названии сборника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рассказах Бунина почти всегда краток: он вспыхивает в момент близости, а затем уступает место сумеркам или ночи. Этот контраст подчёркивает хрупкость счастья и ощущение неизбежной утраты.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Тьма в названии связана не только с мраком, но и с тайной, скрытым чувством и глубиной памяти. Аллея же обозначает путь человека через прошлое, где каждое воспоминание словно выводит его к новой внутренней развилке.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художественные приёмы Бунина в сборнике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особенно важны детали, которые кажутся незаметными, но меняют смысл сцены: жест, свет, цвет, предмет или короткая реплика.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пейзаж и недосказанность: именно они сильнее всего передают психологическое напряжение и скрытый смысл эпизода.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Бунин, «Тёмные аллеи»; анализ художественных средств сборника.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«Тёмные аллеи» остаются важной книгой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Бунина показывает, что любовь уязвима перед временем, но именно в этом раскрывается её подлинная ценность. Поэтому книга звучит современно и 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2026-05-23T18:30:51Z</dcterms:created>
  <dcterms:modified xsi:type="dcterms:W3CDTF">2026-05-23T18:30:51Z</dcterms:modified>
</cp:coreProperties>
</file>