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идёт в школу и говорит по-немецки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слова, первые фразы и Сабина в обычном дне ученика.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немецкий в 3 классе важен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помогает ребёнку говорить о школе просто и уверенно: здороваться, называть вещи из портфеля и рассказывать о своём дне. Короткие фразы и знакомые ситуации делают урок понятным и живым.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Сабина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в немецких фразах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именем легко учить простые фразы: Ich gehe in die Schule. Ich lerne Deutsch. Ich habe Freunde. Так новое слово сразу связывается с понятной картинкой и действием.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приходит на уроки с радостью. Мы видим её звонок, парту, тетрадь и разговоры с одноклассниками. Всё это похоже на знакомый день любого младшего школьника.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по-немецки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 — это школа, der Lehrer — учитель, die Lehrerin — учительница. Эти слова нужны каждый день и помогают говорить о занятиях без лишних сложностей.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Klasse, das Buch и das Heft называют всё, что связано с уроком. Ребёнок быстро узнаёт, как сказать о классе, книге и тетради по-немецки.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Rucksack, der Stift и der Bleistift подсказывают, что лежит рядом с учеником. Это слова про вещи, которые легко увидеть, потрогать и сразу запомнить.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новое слово в знакомой ситуации, оно запоминается легче. Поэтому школьная лексика особенно удобна для первых шагов в немецком.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портфеле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слова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Buch, das Heft, das Mäppchen, der Bleistift, der Kugelschreiber и das Lineal удобно учить вместе с предметом. Показал вещь — и слово уже почти не убегает.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всегда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обычно лежат учебник, тетрадь, пенал, карандаш, ручка и линейка. Эти предметы ребёнок видит каждый день, поэтому слова запоминаются без скуки.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на уроке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Morgen!, Guten Tag! и Ich heiße ... — это первые фразы для приветствия и знакомства. Они короткие, вежливые и подходят для начала урока.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bin acht Jahre alt., Ich habe ein Buch. и Ich lerne Deutsch помогают ребёнку рассказать о себе. В них мало слов, но много пользы.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предложение, тем легче его произнести без страха. Для 3 класса это особенно важно: сначала уверенность, потом уже длиннее и смелее.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Сабина говорит о 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Lehrerin ist nett. Die Schule macht Spaß. Слова gern, nett и Spaß делают речь тёплой и дружелюбной, а заодно помогают рассказать о своём отношении к школе.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gehe gern in die Schule. Ich habe Freunde. Сабина показывает, что школа может быть местом, куда идёшь с хорошим настроением и где всегда есть с кем поговорить.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ученики в немецких фразах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Lehrer и die Lehrerin помогают детям не только учиться, но и говорить. Они задают вопросы, объясняют задания и поддерживают порядок на уроке.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Setz dich! Komm her! Öffne das Buch! — это короткие команды, которые ребёнок может понять сразу. Такие фразы часто звучат на уроке и быстро становятся знакомыми.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отвечают хором или повторяют слово за учителем, говорить становится легче. Так немецкий звучит уверенно и без лишнего волнения.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Bitte! и Danke! нужны почти всегда. Они делают общение спокойным и добрым, даже если задание чуть-чуть хитрит.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утро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встаёт, умывается и завтракает. Потом он проверяет рюкзак и кладёт туда нужные вещи. Если всё готово заранее, утро проходит спокойнее, а в школу хочется идти бодро и без лишней беготни.
</a:t>
            </a:r>
            <a:endParaRPr lang="en-US" sz="944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у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стуле уже лежат тетрадь, учебник и пенал. Ребёнок быстро собирает всё необходимое и не ищет карандаш в последний момент. Так немецкие слова из урока легко связываются с настоящими утренними делами.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завтрака школьник надевает обувь, выходит из дома и идёт в школу. По дороге он смотрит по сторонам и спокойно переходит улицу вместе со взрослыми. В классе день начинается уже без суеты.
</a:t>
            </a:r>
            <a:endParaRPr lang="en-US" sz="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идёт в школу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утренних действий и простые шаги, которые помогают запомнить немецкие глаголы и школьный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по-немецки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часто нужны простые слова: spielen, laufen, reden, essen. Они помогают рассказать, чем заняты дети, и делают школьный день живым, весёлым и чуть более шумным.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по-немецки называется die Pause. Это время, когда можно отдохнуть от тетрадей и книг, поговорить с друзьями, немного подвигаться и набраться сил перед следующим уроком.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389" y="1805977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дети в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дети считают, сравнивают числа и радуются правильному ответу. По-немецки можно сказать: Ich mag Mathe. Такое короткое предложение легко выучить и повторить у доски.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узнавать истории, новые слова и интересных героев. Фраза Ich mag Lesen подходит, когда ребёнок хочет сказать, что любит читать и слушать сказки на уроке.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уроки более радостными: можно петь, слушать мелодии и хлопать в ритм. Фраза Ich mag Musik звучит просто и очень подходит для школьного разговора.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физкультуре дети бегают, прыгают и играют в подвижные игры. Слова Ich mag Sport помогают рассказать о любви к движению, силе и хорошему настроению после урока.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рисовании можно фантазировать, выбирать цвета и создавать свои картинки. Слова Ich mag Kunst помогают сказать о любимом занятии, где всегда есть место воображению и аккуратности.
</a:t>
            </a:r>
            <a:endParaRPr lang="en-US" sz="7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кажется трудным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успех важен: ребёнок правильно назвал новое слово или прочитал фразу без ошибки. После этого учиться легче, потому что появляется уверенность и хорошее настроение.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запоминается сразу, это не беда. Помогают повторение, чтение вслух и работа в паре: так буквы становятся знакомее, а ответ — спокойнее и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немецкий язык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запоминаются, когда рядом есть рисунок или предмет. Глаз видит вещь, а язык сразу находит немецкое слово, и оно остаётся в памяти надолго.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сопровождать жестом или действием, оно запоминается быстрее. Дети могут показать, как они идут, читают или открывают книгу, и это сразу становится понятнее.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карточки удобно рассматривать, менять местами и повторять. На них можно писать одно слово или одну фразу, чтобы учить понемногу и без лишней спешки.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 ответы учат говорить по-немецки без страха. Когда ребёнок слышит и повторяет знакомую фразу, ему легче начать простой разговор в классе.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 о том, что нравится детям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радуется дружному классу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идёт в школу с улыбкой: там её ждут друзья, добрые слова и понятные задания. На перемене она успевает поговорить, а на уроке — ответить у доски и почувствовать, что у неё получается.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альбомом и карандашами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больше всего любит рисование. Он аккуратно раскладывает карандаши, выбирает яркие цвета и с интересом рисует дом, солнце и кошку. Когда рисунок готов, он с гордостью показывает его классу.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Девочка, которая любит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ребёнок с нетерпением ждёт физкультуру. Ему нравится бегать, прыгать и играть в команды, где важно слушать друг друга. После урока он улыбается и говорит, что движение делает день лучше.
</a:t>
            </a:r>
            <a:endParaRPr lang="en-US" sz="8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своих предпочтениях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... показывает, что ребёнку что-то нравится. Можно сказать Ich mag Mathe или Ich mag Musik, заменив только одно слово и получив новое высказывание.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Ich habe gern ... подходит для того, что нравится делать часто. Так можно сказать Ich habe gern Sport или Ich habe gern Lesen, если хочется рассказать о любимом занятии.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Mein Lieblingsfach ist ... помогает назвать самый любимый предмет. Ребёнок может сказать Mein Lieblingsfach ist Kunst и сразу понятно, что именно радует его больше всего в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эмоции на немецком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бывает müde oder hat Angst vor einem schwierigen Wort. Это нормально: чувства меняются, и со временем становится спокойнее, если рядом есть поддержка и добрые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может быть froh, wenn er in die Schule geht. Он радуется друзьям, новым заданиям и тому, что день начинается интересно и не слишком скучно.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школьного дня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рюкзак собран заранее, утром не нужно искать тетрадь, пенал или учебник. Всё лежит на своих местах, и день начинается спокойнее.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уже выучено, на уроке легче слушать учителя и отвечать без лишнего волнения. Подготовка помогает чувствовать себя увереннее и работать аккуратнее.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тоже важны: Bitte, Danke, Entschuldigung. Они делают общение дружелюбным и показывают, что ученик умеет вести себя внимательно и уважительно.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маленьких открытий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маленькие открытия, а вместе с ними — внимание, смелость и радость. Ребёнок понимает: учиться интересно, когда каждый шаг немного удивляет и помогает расти.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каждый день приносит что-то новое: слово, фразу, рисунок или ответ. На уроке немецкого это особенно заметно, потому что знакомые вещи начинают звучать по-другому.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любит школу — а вы?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показывает, что школа может быть тёплой и интересной, если в ней есть друзья, понятные уроки и маленькие успехи. А что нравится вам больше всего?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2026-05-25T03:04:17Z</dcterms:created>
  <dcterms:modified xsi:type="dcterms:W3CDTF">2026-05-25T03:04:17Z</dcterms:modified>
</cp:coreProperties>
</file>