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однозначное число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быстрее, понимаем группы, проверяем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встречают умножение каждый день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считать одинаковые предметы в покупках, играх и школьных заданиях. Оно экономит время, когда группы равные, а длинное сложение уже начинает утомлять.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 4 × 3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 × 3 показывает четыре равные группы, в каждой по три предмета. Можно представить и наоборот: три группы по четыре, если количество в них одинаковое.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4 × 3 как рисунок, легче увидеть смысл действия. Тогда умножение становится понятным способом считать группы, а не просто учить пример наизусть.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записи называются множителями. Результат умножения — произведение. Эта запись всегда говорит не просто о числе, а о повторяющихся одинаковых количествах.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группы вокруг нас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трёх коробках лежит по четыре карандаша, всего карандашей двенадцать. Такой пример помогает увидеть, как умножение быстро считает одинаковые части и не заставляет складывать всё по одному.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группы легко заметить на картинках с кубиками, ягодами, конфетами или игрушками. Главное правило простое: в каждой группе должно быть одинаковое число предметов, иначе умножение не получится.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2 × 4 = 8 и 2 × 6 = 12 обычно запоминаются рано. В них легко заметить счёт по два, который звучит почти как маленькая считалка.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3 × 5 = 15 и 3 × 7 = 21 помогают привыкнуть к счёту по три. Такие задания становятся надёжной опорой, когда примеры начинают усложняться.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первые строки таблицы уже знакомы, остальные числа вспоминаются увереннее. Так умножение перестаёт быть страшным монстром в тетради и становится полезной подсказкой.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2 и 3 как первая опора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произведение числа и однозначного множителя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решения примеров и задач на умножение.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помогает считать быстрее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Разложим 24 на 20 и 4. Так большое число сразу становится понятнее, а считать десятки и единицы можно отдельно.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каждую часть на 3: 20 × 3 = 60 и 4 × 3 = 12. Здесь удобно использовать уже знакомые таблицу и разрядный состав числа.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результаты: 60 + 12 = 72. Ответ легко проверить, потому что каждая часть посчитана аккуратно и без лишней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7 × 8 и 6 × 9 требуют уверенного знания таблицы. В них легко запутаться, если считать слишком быстро и не опираться на знакомые примеры.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 в таблице умножения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помнить, что 7 × 8 близко к 7 × 10, а 6 × 9 — к 6 × 10. Такая опора помогает удержать число в голове.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вспоминается сразу, можно остановиться на секунду, сделать шаг назад и снова проверить пример. Спокойный счёт часто лучше спешки и случайной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покупки, игрушки и школьные предметы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Фломастеры в коробках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 коробках лежит по шесть фломастеров. Сначала нужно заметить одинаковые наборы, а потом узнать, сколько фломастеров в одном наборе. После этого ответ находится быстро: умножение собирает всё вместе без длинного перечисления.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Игрушечные машинки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четыре ряда машинок, и в каждом ряду по три машинки. Такая картинка отлично подходит для умножения, потому что ряды одинаковые. Достаточно сосчитать один ряд и умножить на число рядов.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с конфетами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двух пакетах по пять конфет, считать их по одной уже не хочется. Проще увидеть равные группы и записать пример на умножение. Так задача решается быстрее, а конфеты будто сами помогают математике.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 короткая запись сложения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складывать одинаковые числа по одному, запись быстро становится длинной. Умножение заменяет такое повторение коротким примером и помогает не уставать уже на середине строки.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повторяется много раз, умножение работает как маленький помощник. Оно собирает одинаковые слагаемые в одну аккуратную запись и экономит время на уроке.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 × 4 можно понять как пять групп по четыре предмета или как четыре группы по пять, если группы равные. Важно не перепутать, что именно считается.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задачах с предметами, рисунками и равными наборами. Он помогает видеть смысл действия, а не просто искать ответ наугад.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умножение выполнено правильно, ответ можно быстро проверить делением с двух сторон. Это особенно полезно, если результат кажется неожиданным или нужен точный самоконтроль.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взаимосвязи умножения и деления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обратных действия помогают убедиться, что произведение найдено верно.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текстовую задачу на умножение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поиске одинаковых групп, выборе действия и проверке результата по условию задачи.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множители и начинают считать не то число групп, а не количество предметов в группе. Из-за этого ответ получается правдоподобным, но неверным.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умножении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пропустить одну группу при счёте или случайно сделать группы разного размера. В умножении все части должны быть одинаковыми, иначе пример теряет смысл.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сбивается счёт по таблице: ученик знает начало примера, но торопится и называет другое произведение. Здесь помогает медленный повтор, рисунок и сравнение с похожими примерами.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всегда делать короткую проверку: пересчитать группы, посмотреть на рисунок или воспользоваться делением. Ошибки — это не повод расстраиваться, а подсказка, что именно повторить.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таблицу умножения без скуки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короткие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удобны для быстрых мини-опросов: посмотрел, ответил, проверил. Если повторять понемногу, но регулярно, таблица запоминается спокойнее и без лишнего напряжения.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закономерности 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 ритме, смешные ассоциации и заметные закономерности делают запоминание легче. Примеры с 2, 5 и 10 особенно помогают увидеть порядок и почувствовать уверенность.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 природе и в предметах вокруг нас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можно заметить одинаковые лепестки, листочки или семена. Такие повторяющиеся части удобно считать группами и быстро находить общее количество.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часто есть парные или повторяющиеся части тела. Это хороший пример того, как одинаковые элементы встречаются в природе и легко собираются в группы.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окна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на одном доме, этажи или одинаковые комнаты показывают повторяемость в быту. Здесь умножение помогает не сбиться и быстро посчитать всё целиком.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у машин, сиденья в автобусе или фары у транспорта тоже можно считать как одинаковые группы. Математика помогает замечать порядок даже на улице.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умножение экономит время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складывать одинаковые числа по одному, счёт быстро становится длинным и утомительным. Умножение заменяет такую запись коротким примером и сразу показывает, сколько всего получилось.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таких примеров становится больше, поэтому умение быстро считать помогает работать увереннее. Освобождается время на понимание условия, а не только на подсчёт.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 много, умножение особенно удобно. Вместо длинного перечисления можно сосредоточиться на самой задаче, а не на бесконечном повторении одного и того же числа.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примеру и ответу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перейти от изображения с одинаковыми группами к записи умножения и проверке результата.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для закрепления темы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Разогрев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простых примеров, например 3 × 4 и 2 × 9. Это помогает быстро включиться в работу и вспомнить правила умножения без 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1785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с таблицей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примера сравни ответ с похожими случаями из таблицы. Так легче заметить закономерность и не перепутать близкие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281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рисунок или вспомни деление, чтобы убедиться в правильности ответа. Такая проверка занимает мало времени, но хорошо ловит ошибки.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8385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 через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Вернись к примерам позже ещё раз. Короткие регулярные упражнения запоминаются лучше, чем одно длинное занятие, и не успевают надоесть.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юного математика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и проверка делением — лучшие помощники на уроке. Они подсказывают ответ, находят ошибку и делают работу аккуратной, как будто у цифр всё по полочкам.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быстро считать одинаковые группы и не писать длинное сложение. Если представить предметы на рисунке, пример становится понятнее и 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умножения на однозначное число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— это удобный способ считать равные группы быстро и без лишних повторов. Чем лучше знаешь таблицу, тем увереннее решаешь задачи и проверяешь ответ.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2026-05-24T10:40:51Z</dcterms:created>
  <dcterms:modified xsi:type="dcterms:W3CDTF">2026-05-24T10:40:51Z</dcterms:modified>
</cp:coreProperties>
</file>