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78" y="0"/>
            <a:ext cx="2966844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людях, вещах, занятиях и местах, которые мне нравятся?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and Things I Like: тема урока английского языка в 6 классе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предпочтений помогает быстро и понятно рассказывать о себе на английском. В ней повторяются простые модели Present Simple, а также слова по темам school, home, hobbies и friends, которые нужны в повседневном общении.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о своих предпочтениях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описания людей, которые нравятся
</a:t>
            </a:r>
            <a:endParaRPr lang="en-US" sz="2744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людей часто используют слова kind, friendly, funny, honest, helpful и polite. Они помогают коротко объяснить, почему человек вызывает симпатию и с ним приятно общаться.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 — не просто назвать человека, а показать, за что он нравится. Для этого достаточно одной простой характеристики и одной короткой причины, связанной с личным опытом.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модели I like people who are kind and helpful, My best friend is funny, I like my teacher because she is polite. Они помогают строить короткие и правильные предложения.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нравиться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подходят слова friend, classmate, teacher, brother, sister, mother и father. С ними ученик может говорить не только о друзьях, но и о близких людях вокруг себя.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важно уметь назвать понятную причину выбора: they help me, they listen to me, they make me laugh, they are easy to talk to. Такие фразы легко запомнить и использовать.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как люди, которые мне нравятся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 начинает тему с семьи, потому что именно близкие люди лучше всего знакомы и понятны. Здесь легко использовать слова mother, father, sister, brother, grandparents.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первой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 like my mum because she helps me, I like my dad because he is kind, I like my sister because she is funny. Такие предложения легко составить и запомнить.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ситуации знакомы каждому школьнику: помощь, забота, совместное время и общие дела. Поэтому тема семьи подходит для первых рассказов о людях, которые нравятся.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ученики чаще выбирают качества, которые делают общение лёгким, приятным и доброжелательным.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kind и funny: именно они сильнее всего связаны с комфортным общением и хорошим настроением.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 группе учеников 6 класса, учебное занятие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людей чаще всего называют любимыми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69267"/>
            <a:ext cx="5955300" cy="33892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английского языка в 6 классе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причины, почему они нравятся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кого школьники чаще всего называют и почему.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нравятся не случайно: ученики ценят поддержку, внимание, ясные объяснения и доброжелательность.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313" y="265145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45605"/>
            <a:ext cx="316800" cy="253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нравятся школьнику в 6 классе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может быть любимой, если она интересная, красивая или полезная для учёбы. Удобно говорить: My favourite thing is my book, особенно когда книга связана с любимым предметом или отдыхом.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нравится, когда он лёгкий, вместительный и удобный для школы. Ученики часто выбирают вещь, которой пользуются каждый день, потому что она помогает носить тетради и учебники.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нравятся многим школьникам, потому что с ними удобно слушать музыку или аудиоматериалы. Фраза I use my headphones every day хорошо показывает личную привычку и интерес.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Пенал, ручка и тетрадь тоже могут быть любимыми, если они красивые и удобные. Такие вещи особенно важны в школе, где каждый день нужно писать, рисовать и учиться.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вещи нравятся из-за связи с отдыхом: игры, планшет, мяч или постер в комнате. Они отражают интересы ученика дома и после уроков, а не только в классе.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школьные вещи и учебные принадлежности
</a:t>
            </a:r>
            <a:endParaRPr lang="en-US" sz="3034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пенал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nice pencil case часто становится любимой вещью, если он удобный, маленький и красивый. Ученику нравится пользоваться им каждый день и быстро находить нужные ручки и карандаши.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и альбом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Stickers for notebooks и art album делают учёбу и творчество более интересными. Такие предметы выбирают не только за пользу, но и за приятные эмоции, которые они вызывают.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ручка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pen важна, когда пишет чётко и удобно лежит в руке. Простая фраза This is my favourite pen помогает рассказать о вещи без сложных слов.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colourful notebook привлекает внимание, если у него яркая обложка и аккуратные страницы. Можно сказать: I like my notebook because it is bright and easy to use.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картину ответов учеников 6 класса и помогает сравнить разные группы предпочтений.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activities, потому что занятия соединяют интерес, движение и общение; people и things распределяются более равномерно.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в 6 классе по теме урока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нравится школьникам: люди, вещи или занятия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Занятия, которые часто нравятся ученикам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и listening to music часто нравятся после уроков, потому что помогают отдохнуть и переключиться. Такие занятия легко описать короткой фразой: I like reading books after school.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музыка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популярны занятия, которые можно делать в кружке, дома или во дворе. Они помогают найти друзей, развивать умения и выбирать то, что действительно интересно.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свободное время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football, swimming, playing games и riding a bike нравятся многим школьникам, потому что дают энергию и хорошее настроение. Эти занятия легко связать с выходными и прогулками.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 и dancing подходят тем, кто любит творчество и движение. Можно сказать: I like drawing because it is relaxing, если хочется объяснить, почему это занятие особенно приятно.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танцы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нового интереса к любимому занятию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проба, результат и повторение превращают обычный интерес в любимое хобби.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549" y="1177200"/>
            <a:ext cx="5361202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5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мне нравится проводить время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949313" y="1389475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комната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949313" y="1668500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своя комната нравятся многим школьникам, потому что там спокойно и удобно. Это место для отдыха, чтения, игр и короткого уединения после учёбы.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949313" y="5794550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949313" y="6073575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часто связано не только с удобством, но и с настроением. Если там приятно находиться, ученик охотнее возвращается туда снова.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949313" y="4693281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949313" y="4972306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 нравится тем, кому важно движение и командные игры. Она даёт возможность бегать, играть в футбол и чувствовать себя активным.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949313" y="35920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949313" y="3871038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подходит тем, кто любит тишину и сосредоточенную работу. В таком месте легко читать, делать задания и спокойно искать нужную информацию.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949313" y="2490744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двор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949313" y="2769769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или школьный двор выбирают за пространство, зелень и возможность двигаться. Здесь можно гулять, играть с друзьями или просто проводить время на свежем воздухе.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для темы People and Things I Like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 и причины выбора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места чаще всего нравятся ученикам и как они объясняют свой выбор на английском языке.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связаны с разными потребностями: отдыхом, общением, чтением и движением.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люди и вещи нравятся сильнее других
</a:t>
            </a:r>
            <a:endParaRPr lang="en-US" sz="3178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чаще выбирает то, что вызывает хорошее настроение. Люди, вещи и занятия нравятся сильнее, если они связаны с радостью, интересом или чувством уверенности.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эмоции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 обычно нравятся вещи и занятия, которые помогают в повседневной жизни. Удобный рюкзак, полезная книга или понятное задание вызывают больше симпатии.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удобство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уже приносило хороший результат, выбор становится увереннее. Ученик запоминает удачный опыт и чаще возвращается к нему снова.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важно уметь кратко объяснять выбор: because it is fun, because it is useful, because it helps me. Такие фразы звучат естественно и понятно.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причина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этапах чаще всего влияют семья и друзья: они дают слова, примеры и привычные оценки. Позже к ним добавляются школа, книги и интересы.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формируются постепенно и из нескольких источников сразу, а не из одного.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 темы People and Things I Like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мои предпочтения в английском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близким другом легко говорить, потому что рядом можно быть собой. Такие отношения строятся на доверии, общих интересах и умении слушать друг друга во время разговора или игры.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с которым спокойно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добрым учителем ученику проще учиться и задавать вопросы. Если учитель терпеливый и ясно объясняет, появляется уверенность и желание работать лучше на уроке.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который поддерживает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одноклассником, спортивным партнёром или соседом легче выполнять общее дело, если есть уважение и взаимопонимание. Тогда совместная работа идёт спокойнее и приносит больше результата.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удобно в команде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с которыми легко говорить и учиться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первой встречи до любимой вещи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внешний вид, удобство и регулярное использование помогают выбрать любимую вещь.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мои симпатии с возрастом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возрасте чаще нравятся яркие, простые и понятные вещи. Выбор обычно опирается на внешние впечатления и быстрые эмоции.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6 классу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предпочтения становятся точнее: ребёнок лучше понимает, что ему подходит, а что нет. Важно не только понравилось ли сразу, но и насколько это полезно.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65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более осознанные увлечения: спорт, чтение, музыка, рисование и изучение английского. Они помогают развивать навыки и кругозор.
</a:t>
            </a:r>
            <a:endParaRPr lang="en-US" sz="1589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Симпатии становятся более личными и устойчивыми. Ученик может объяснить свой выбор и заметить, что вкусы меняются вместе с опытом и взрослением.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устного ответа по теме People and Things I Like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предпочтения сегодня: пример для рассказа на английском
</a:t>
            </a:r>
            <a:endParaRPr lang="en-US" sz="257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составить короткий рассказ о том, кто, что, какое занятие и какое место нравятся ученику.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показывают интересы ученика и то, где ему удобно, приятно и интересно проводить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предпочтения показывают характер, привычки и интересы человека. Используя слова like, favourite и because, ученик 6 класса может просто и понятно рассказать о себе на английском.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and things I like tell about me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2026-05-30T14:30:06Z</dcterms:created>
  <dcterms:modified xsi:type="dcterms:W3CDTF">2026-05-30T14:30:06Z</dcterms:modified>
</cp:coreProperties>
</file>