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суммы, разности, произведения и частного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оценить точность результата?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 алгебре нужны приближённые числа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часто работают не с точными, а с измеренными числами. У каждого измерения есть предел точности, а ошибки исходных данных могут перейти в ответ и изменить его.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погрешность показывает величину возможного отклонения, а относительная — его долю от самого числа.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алгебры, тема «Погрешности измерений и вычислений»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способа оценки точности результата используют в вычислениях.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точности измерений в школьных задачах
</a:t>
            </a:r>
            <a:endParaRPr lang="en-US" sz="2590" dirty="0"/>
          </a:p>
        </p:txBody>
      </p:sp>
      <p:sp>
        <p:nvSpPr>
          <p:cNvPr id="11" name="Text 2"/>
          <p:cNvSpPr txBox="1"/>
          <p:nvPr/>
        </p:nvSpPr>
        <p:spPr>
          <a:xfrm>
            <a:off x="421775" y="1563687"/>
            <a:ext cx="2596083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
</a:t>
            </a:r>
            <a:pPr algn="l" indent="0" marL="0">
              <a:lnSpc>
                <a:spcPct val="90000"/>
              </a:lnSpc>
              <a:buNone/>
            </a:pPr>
            <a:r>
              <a:rPr lang="en-US" sz="3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парты 120,0 см записана с учётом цены деления линейки 0,1 см. Такая запись показывает, что измерение достаточно точное для школьной задачи.
</a:t>
            </a:r>
            <a:endParaRPr lang="en-US" sz="1059" dirty="0"/>
          </a:p>
        </p:txBody>
      </p:sp>
      <p:sp>
        <p:nvSpPr>
          <p:cNvPr id="12" name="Text 3"/>
          <p:cNvSpPr txBox="1"/>
          <p:nvPr/>
        </p:nvSpPr>
        <p:spPr>
          <a:xfrm>
            <a:off x="409575" y="2501935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Секундомер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8,3 с с точностью 0,1 с подходит для опытов и соревнований. Чем меньше само число, тем заметнее одна и та же ошибка.
</a:t>
            </a:r>
            <a:endParaRPr lang="en-US" sz="1066" dirty="0"/>
          </a:p>
        </p:txBody>
      </p:sp>
      <p:sp>
        <p:nvSpPr>
          <p:cNvPr id="13" name="Text 4"/>
          <p:cNvSpPr txBox="1"/>
          <p:nvPr/>
        </p:nvSpPr>
        <p:spPr>
          <a:xfrm>
            <a:off x="3252603" y="1563687"/>
            <a:ext cx="2648320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Весы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 яблока 152 г при точности весов до 1 г выглядит очень надёжно. Но даже здесь остаётся небольшая абсолютная погрешность измерения.
</a:t>
            </a:r>
            <a:endParaRPr lang="en-US" sz="1066" dirty="0"/>
          </a:p>
        </p:txBody>
      </p:sp>
      <p:sp>
        <p:nvSpPr>
          <p:cNvPr id="14" name="Text 5"/>
          <p:cNvSpPr txBox="1"/>
          <p:nvPr/>
        </p:nvSpPr>
        <p:spPr>
          <a:xfrm>
            <a:off x="421773" y="3468185"/>
            <a:ext cx="2596084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6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5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задачах важно не только вычислить ответ, но и понять, насколько он надёжен. Для этого сравнивают точность исходных данных и итоговой записи.
</a:t>
            </a:r>
            <a:endParaRPr lang="en-US" sz="1011" dirty="0"/>
          </a:p>
        </p:txBody>
      </p:sp>
      <p:sp>
        <p:nvSpPr>
          <p:cNvPr id="15" name="Text 6"/>
          <p:cNvSpPr txBox="1"/>
          <p:nvPr/>
        </p:nvSpPr>
        <p:spPr>
          <a:xfrm>
            <a:off x="3247839" y="2501935"/>
            <a:ext cx="2648321" cy="709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6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90000"/>
              </a:lnSpc>
              <a:buNone/>
            </a:pPr>
            <a:r>
              <a:rPr lang="en-US" sz="388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8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абсолютная погрешность по-разному влияет на ответ для больших и маленьких чисел. Поэтому иногда важнее не число ошибки, а её процент.
</a:t>
            </a:r>
            <a:endParaRPr lang="en-US" sz="106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лишь правило сравнения: для сложения и вычитания важнее абсолютная погрешность, а для умножения и деления — относительная.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Умножение и деление обычно сильнее влияют на точность результата, чем сложение и вычитание.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по-разному меняется точность при четырёх действиях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шкала по школьным правилам оценки погрешности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суммы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исходных данных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заданы как a±Δa и b±Δb, то сначала важно понять, какая часть записи показывает сам результат, а какая — возможную ошибку измерения.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Сложение погрешностей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суммы a+b абсолютные погрешности складываются: Δ(a+b)=Δa+Δb. Каждая исходная ошибка полностью входит в итог, поэтому точность не возрастает.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помнить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сложении длин, масс, стоимостей и других величин нельзя получить ответ точнее исходных данных. Для суммы смотрят именно на абсолютную, а не на относительную погрешность.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смысл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помогает не завышать точность результата. Если оба слагаемых измерены грубо, итог тоже будет записан с той же осторожностью.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разности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разности
</a:t>
            </a:r>
            <a:endParaRPr lang="en-US" sz="3000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 же правило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разности действует такое же правило, как для суммы: абсолютные погрешности тоже складываются. Ошибка каждого числа по величине влияет на ответ одинаково.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вычислении a−b обе исходные неточности сохраняются в результате. Поэтому важно учитывать не только сами числа, но и то, насколько точно они измерены.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числа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вычитают почти равные величины, результат может оказаться маленьким. Тогда относительная погрешность становится большой, даже если абсолютная ошибка невелика.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особенно чувствительна в задачах, где ищут небольшой остаток или разницу между похожими значениями. Здесь легко переоценить точность ответа.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41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правил для суммы, разности, произведения и частного
</a:t>
            </a:r>
            <a:endParaRPr lang="en-US" sz="2341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Сравним, как оценивают погрешность для разных действий.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сложения и вычитания следят за абсолютной погрешностью, а для умножения и деления — за относительной.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оценки погрешности при вычислениях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произведения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Относительная ошибка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числа умножаются, то складывают их относительные погрешности. Это удобно, потому что точность результата в первую очередь сравнивают не по единицам, а по процентам.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каждого множителя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небольшой процент ошибки одного множителя ухудшает точность всего произведения. Если один множитель измерен грубо, точный второй уже не спасает результат.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ответу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относительную погрешность произведения, а потом переводят её в абсолютную. Так получают запись результата в привычном виде с плюс-минус ошибкой.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умножении нельзя смотреть только на числа самих множителей. Нужно учитывать, насколько надёжно каждый из них измерен или округлён.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 частного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421776" y="1563687"/>
            <a:ext cx="4007345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Складываются проценты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делении относительные погрешности числителя и знаменателя тоже складываются. Поэтому даже небольшие ошибки могут заметно повлиять на окончательный ответ.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236" y="1563687"/>
            <a:ext cx="4087979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Малый знаменатель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знаменатель маленький, его ошибка становится особенно заметной. В таком случае частное может измениться сильнее, чем ожидается.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21772" y="2958305"/>
            <a:ext cx="3999997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ответа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полезно спросить себя, выглядит ли результат разумно. Если ответ кажется слишком точным, возможно, его нужно округлить.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646239" y="2958305"/>
            <a:ext cx="4080628" cy="121604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5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задачах на частное важно следить не только за вычислением, но и за точностью исходных данных. Иначе легко получить красивое, но неточное число.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5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оценки погрешности при вычислениях
</a:t>
            </a:r>
            <a:pPr algn="l" indent="0" marL="0">
              <a:lnSpc>
                <a:spcPct val="90000"/>
              </a:lnSpc>
              <a:buNone/>
            </a:pPr>
            <a:r>
              <a:rPr lang="en-US" sz="963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алгоритм выбора правила по виду действия и записи ответа с учётом точности исходных данных.
</a:t>
            </a:r>
            <a:endParaRPr lang="en-US" sz="26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ошибка исходных данных сохраняется в обоих ответах, поэтому точность не возрастает.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Школьное правило оценки погрешности при сложении и вычитании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0,2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абсолютная погрешность и суммы, и разности в этом примере.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произведения
</a:t>
            </a:r>
            <a:endParaRPr lang="en-US" sz="2590" dirty="0"/>
          </a:p>
        </p:txBody>
      </p:sp>
      <p:sp>
        <p:nvSpPr>
          <p:cNvPr id="10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Исходные данные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Даны числа 5,0±0,1 и 3,0±0,1. Сначала удобно найти их относительные погрешности, потому что для произведения именно они показывают, насколько надёжен итог.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точности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первого множителя погрешность составляет 2%, а для второго — примерно 3,3%. Эти проценты складываются, поэтому общая относительная погрешность результата становится заметнее.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69346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вычисления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равно 15,0. Если к нему применить найденную относительную погрешность, получится абсолютная ошибка около 0,8. Значит, запись ответа должна отражать именно эту точность.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842094" y="363205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
</a:t>
            </a:r>
            <a:pPr algn="l" indent="0" marL="0">
              <a:lnSpc>
                <a:spcPct val="90000"/>
              </a:lnSpc>
              <a:buNone/>
            </a:pPr>
            <a:r>
              <a:rPr lang="en-US" sz="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форма ответа: 15,0±0,8. Пример показывает, что при умножении важнее смотреть не на отдельные числа, а на их вклад в процент ошибки.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частного
</a:t>
            </a:r>
            <a:endParaRPr lang="en-US" sz="2769" dirty="0"/>
          </a:p>
        </p:txBody>
      </p:sp>
      <p:sp>
        <p:nvSpPr>
          <p:cNvPr id="9" name="Text 2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69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вычисления частного
</a:t>
            </a:r>
            <a:endParaRPr lang="en-US" sz="2769" dirty="0"/>
          </a:p>
        </p:txBody>
      </p:sp>
      <p:sp>
        <p:nvSpPr>
          <p:cNvPr id="10" name="Text 3"/>
          <p:cNvSpPr txBox="1"/>
          <p:nvPr/>
        </p:nvSpPr>
        <p:spPr>
          <a:xfrm>
            <a:off x="41314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Частное без потери смысла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Делим 24,0±0,2 на 6,0±0,1 и получаем 4,0. Но сам результат ещё не завершён: нужно оценить, насколько надёжно он определён исходными данными.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05992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Относительные ошибки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Погрешность числителя составляет около 0,8%, а знаменателя — примерно 1,7%. При делении эти доли складываются, поэтому общая относительная ошибка становится около 2,5%.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4798835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оценка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частного 4,0 такая относительная погрешность даёт абсолютную ошибку около 0,1. Это означает, что ответ нельзя записывать с излишней точностью.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6991679" y="1813561"/>
            <a:ext cx="1699875" cy="24688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Вывод по примеру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3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Итоговая запись: 4,0±0,1. Пример показывает, что даже небольшая ошибка знаменателя может заметно изменить качество ответа, особенно если знаменатель невелик.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всех трёх измерений абсолютная ошибка невелика, но её значение по-разному влияет на точность в зависимости от величины самой измеряемой величины.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одинаковая абсолютная погрешность не означает одинаковую точность. Для маленьких чисел относительная ошибка обычно заметнее.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62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Абсолютная и относительная погрешность на разных примерах
</a:t>
            </a:r>
            <a:endParaRPr lang="en-US" sz="2862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измерений; значения приведены для иллюстрации способа оценки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10343" y="1473529"/>
            <a:ext cx="2795447" cy="280916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округляют ответ после вычислений
</a:t>
            </a:r>
            <a:endParaRPr lang="en-US" sz="3000" dirty="0"/>
          </a:p>
        </p:txBody>
      </p:sp>
      <p:sp>
        <p:nvSpPr>
          <p:cNvPr id="10" name="Text 2"/>
          <p:cNvSpPr txBox="1"/>
          <p:nvPr/>
        </p:nvSpPr>
        <p:spPr>
          <a:xfrm>
            <a:off x="421775" y="1563686"/>
            <a:ext cx="2596083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задаёт предел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 записывают не точнее, чем позволяют исходные данные. Если измерение выполнено с погрешностью, лишние знаки после запятой не добавляют новой информации.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09575" y="3051094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путать с калькулятором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Калькулятор может показать много цифр, но это не значит, что все они надёжны. Важно отделять вычисление от окончательной записи результата.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252603" y="1563686"/>
            <a:ext cx="2648320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Округление по смыслу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ошибка велика, лучше оставить меньше знаков. Например, при погрешности 0,5 запись 18,732 выглядит чрезмерно точной и не соответствует смыслу измерения.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247839" y="3051094"/>
            <a:ext cx="2648321" cy="112408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должен быть разумным
</a:t>
            </a:r>
            <a:pPr algn="l" indent="0" marL="0">
              <a:lnSpc>
                <a:spcPct val="90000"/>
              </a:lnSpc>
              <a:buNone/>
            </a:pPr>
            <a:r>
              <a:rPr lang="en-US" sz="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4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некоторых задачах уместно 18,7, а в других — 19. Выбор зависит от контекста и от того, как именно задана точность исходных величин.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2986" y="2043977"/>
            <a:ext cx="3811959" cy="2214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погрешностями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увидеть, какие ошибки чаще всего встречаются и как исправить запись результата.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причина ошибок — невнимание к виду действия и к точности исходных данных. Правильная запись всегда должна соответствовать реальной надёжности измерения.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алгебры; правила округления и оценки погрешности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правило по виду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выбора правила оценки погрешности в зависимости от того, какое действие выполняется в выражении.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9670" y="1744038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4834" y="1744038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1226" y="3328768"/>
            <a:ext cx="455100" cy="455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78246" y="3328768"/>
            <a:ext cx="455100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190026" y="3328768"/>
            <a:ext cx="455100" cy="455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66662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Лабораторные работы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физике и химии погрешность учитывают при измерении длины, массы, температуры, времени и скорости. Это помогает правильно оформлять результаты опытов и сравнивать их между собой.
</a:t>
            </a:r>
            <a:endParaRPr lang="en-US" sz="1200" dirty="0"/>
          </a:p>
        </p:txBody>
      </p:sp>
      <p:sp>
        <p:nvSpPr>
          <p:cNvPr id="14" name="Text 1"/>
          <p:cNvSpPr txBox="1"/>
          <p:nvPr/>
        </p:nvSpPr>
        <p:spPr>
          <a:xfrm>
            <a:off x="5403374" y="1400538"/>
            <a:ext cx="31614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расчётах размеров важно, чтобы детали совпадали без зазоров и перекосов. Ошибка в измерении может испортить всю конструкцию, поэтому точность здесь особенно важна.
</a:t>
            </a:r>
            <a:endParaRPr lang="en-US" sz="1200" dirty="0"/>
          </a:p>
        </p:txBody>
      </p:sp>
      <p:sp>
        <p:nvSpPr>
          <p:cNvPr id="15" name="Text 2"/>
          <p:cNvSpPr txBox="1"/>
          <p:nvPr/>
        </p:nvSpPr>
        <p:spPr>
          <a:xfrm>
            <a:off x="116666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4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Техника и механизмы
</a:t>
            </a:r>
            <a:pPr algn="l" indent="0" marL="0">
              <a:lnSpc>
                <a:spcPct val="90000"/>
              </a:lnSpc>
              <a:buNone/>
            </a:pPr>
            <a:r>
              <a:rPr lang="en-US" sz="476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машинах и приборах даже небольшое отклонение может повлиять на работу узла. Поэтому инженеры проверяют точность вычислений и следят за допустимой погрешностью.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993677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1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pPr algn="l" indent="0" marL="0">
              <a:lnSpc>
                <a:spcPct val="90000"/>
              </a:lnSpc>
              <a:buNone/>
            </a:pPr>
            <a:r>
              <a:rPr lang="en-US" sz="479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спорте время, расстояние и результаты попыток измеряют очень точно. Это нужно, чтобы честно сравнивать участников и не делать выводы по случайной ошибке.
</a:t>
            </a:r>
            <a:endParaRPr lang="en-US" sz="1151" dirty="0"/>
          </a:p>
        </p:txBody>
      </p:sp>
      <p:sp>
        <p:nvSpPr>
          <p:cNvPr id="17" name="Text 4"/>
          <p:cNvSpPr txBox="1"/>
          <p:nvPr/>
        </p:nvSpPr>
        <p:spPr>
          <a:xfrm>
            <a:off x="6805452" y="2985268"/>
            <a:ext cx="1759500" cy="11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5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Статистика
</a:t>
            </a:r>
            <a:pPr algn="l" indent="0" marL="0">
              <a:lnSpc>
                <a:spcPct val="90000"/>
              </a:lnSpc>
              <a:buNone/>
            </a:pPr>
            <a:r>
              <a:rPr lang="en-US" sz="494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обработке данных погрешность помогает понять, насколько надёжен вывод. Без этой оценки легко принять случайное отклонение за настоящую закономерность.
</a:t>
            </a:r>
            <a:endParaRPr lang="en-US" sz="1185" dirty="0"/>
          </a:p>
        </p:txBody>
      </p:sp>
      <p:sp>
        <p:nvSpPr>
          <p:cNvPr id="18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9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7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используются правила оценки погрешности
</a:t>
            </a:r>
            <a:endParaRPr lang="en-US" sz="270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Итоги, которые стоит запомнить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сложения и вычитания складывают абсолютные погрешности, а для умножения и деления — относительные. Если соблюдать это правило и правильно округлять ответ, результат будет точным и разумным.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2026-05-30T02:38:27Z</dcterms:created>
  <dcterms:modified xsi:type="dcterms:W3CDTF">2026-05-30T02:38:27Z</dcterms:modified>
</cp:coreProperties>
</file>