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в литературе: состояние внутреннего перелома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 героя как начало нравственного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понимать смятение героя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помогает увидеть, как в классике сталкиваются совесть, чувство, долг и страх ответственности. Через это состояние легче понять поступки героя, логику конфликта и скрытый смысл эпизода.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как художественная категория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несогласованность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возникает, когда мысль, чувство и воля перестают действовать согласованно. Герой одновременно понимает несколько возможных решений, но не способен выбрать одно без внутреннего сопротивления.
</a:t>
            </a:r>
            <a:endParaRPr lang="en-US" sz="869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состояние обычно появляется в момент нравственного испытания. Прежние убеждения уже не работают, а новая позиция еще не оформилась, поэтому персонаж оказывается между двумя жизненными логиками.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Колебание и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смятение видно через противоречивые оценки, смену решений и неспособность удержать цельную картину происходящего. Оно подчеркивает разрыв между знанием, желанием и действием.
</a:t>
            </a:r>
            <a:endParaRPr lang="en-US" sz="869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редко остается статичным. Оно становится поворотной точкой, после которой герой либо действует импульсивно, либо начинает иначе понимать себя, других людей и собственную ответственность.
</a:t>
            </a:r>
            <a:endParaRPr lang="en-US" sz="8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смятения в литературном образе героя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обрывками, делает паузы, повторяет одни и те же слова. Такая речь показывает, что мысль не успевает оформиться, а внутреннее напряжение мешает ясному высказыванию.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Неспокойная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становятся хаотичными, взгляд не задерживается на одном предмете, движения теряют уверенность. Через эти детали автор передает ощущение утраты внутренней опоры и контроля над собой.
</a:t>
            </a:r>
            <a:endParaRPr lang="en-US" sz="848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Сумерки, туман, тесная комната, коридор, развилка дороги усиливают впечатление неопределенности. Пространство в таких описаниях словно отражает состояние героя и его невозможность выбрать направление.
</a:t>
            </a:r>
            <a:endParaRPr lang="en-US" sz="837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 пороге, у окна или на перекрестке визуально обозначает момент решения. Внешняя неподвижность часто контрастирует с внутренним движением мысли, сомнения и страха.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Смятение, тревога, страх и растерянность: различие понятий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 смешивать близкие психологические состояния и точнее анализировать текст.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отличается тем, что связано не только с эмоцией, но и с кризисом смыслов: герой не понимает, как правильно оценить ситуацию и что считать верным решением.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на основе школьного литературоведческого анализа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смятения героя в литературе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смятение усиливается там, где личное желание сталкивается с моральной нормой и ожиданиями других людей.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центральный источник смятения — ситуация выбора, а не просто эмоциональное волнение.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сюжетных ситуаций в русской литературе XIX–XX веков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смятения в сюжете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психологического кризиса героя в художественном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нравственного выбора способен раскрыть совесть, гордость, слабость и готовность к перемене лучше, чем авторское объяснение.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художественного текста
</a:t>
            </a:r>
            <a:endParaRPr lang="en-US" sz="617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кризисная сцена часто показывает героя точнее, чем несколько страниц прямой характеристики.
</a:t>
            </a:r>
            <a:endParaRPr lang="en-US" sz="14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смятения в литературе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передают неясность, утрату ориентиров и невозможность увидеть путь целиком. Герой словно движется вслепую, а пространство вокруг него перестает помогать в выборе.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развилка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часто обозначает жизненное направление, а развилка — необходимость решения. Такой символ особенно выразителен, когда персонаж понимает цену каждого возможного шага.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лабиринт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подчеркивает сомнение в себе, а лабиринт — запутанность сознания и мыслей. Оба образа показывают, что герой не только не знает ответа, но и теряет уверенность в собственной оценке.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размытые контуры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звуков, пересекающиеся линии и фрагментарные детали создают ощущение перегруженности. В таком мире внимание рассеивается, а внутренний порядок героя начинает разрушаться.
</a:t>
            </a:r>
            <a:endParaRPr lang="en-US" sz="8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изображения смятения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передает ход мысли героя без посредника и позволяет увидеть сомнения в их естественном движении. Читатель слышит не готовый вывод, а процесс колебания и поиска решения.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Обрывистый синтаксис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предложения, паузы, повторения и риторические вопросы создают ощущение сбивчивости. Фраза будто не успевает оформить мысль, и это точно передает внутреннее напряжение.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Несобственно-прямая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прием соединяет авторское повествование с голосом героя, сохраняя его интонацию и сомнение. Благодаря этому смятение звучит естественно и психологически достоверно.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Метается, останавливается, отступает, бросается — такие слова передают не только действие, но и состояние. Через них видно, как нерешительность превращается в физически ощутимое движение.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героя от смятения к ясности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решающим становится не само событие, а информация или разговор, которые меняют оценку происходящего и возвращают герою опору.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смятение — это временный спад, после которого возможен рост понимания и внутренней устойчивости.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обобщения по моделям развития конфликта в художественной литературе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текст помогает показать смятение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приемы усиливают изображение внутреннего разлада и делают психологическое состояние героя читателю особенно заметным.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раскрывается убедительнее всего, когда психологическое состояние поддержано речью, деталью и пейзажем, а не названо прямо.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средств художественной выразительности в школьном анализе литературы
</a:t>
            </a:r>
            <a:endParaRPr lang="en-US" sz="7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эпизода со смятением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школьном разборе художественного эпизода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в русской классической литературе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С. Пушкина смятение часто связано с внезапным внутренним поворотом, когда герой неожиданно иначе видит свои чувства, долг или цену принятого решения.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Н. В. Гоголя это состояние рождается из абсурдности происходящего: герой теряет ориентиры, а смешное и тревожное переплетаются, усиливая ощущение неустойчивости.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М. Достоевского смятение становится предельным духовным напряжением, где человек болезненно спорит с собой, совестью и собственной правдой.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Чехов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Л. Н. Толстого оно связано с нравственным самоанализом, а у А. П. Чехова — с тихой, но глубокой внутренней неустроенностью человека.
</a:t>
            </a:r>
            <a:endParaRPr lang="en-US" sz="9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 которых смятение возникает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напряжёнными оказываются эпизоды, где герой уже понимает необходимость действия, но ещё не готов принять последствия.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столкновение долга, чувства и страха, тем ярче проявляется смятение и тем драматичнее становится эпизод.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типовых сюжетных ситуаций в художественной литературе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в современной культуре и школьном восприятии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часто видит смятение через перегруженный экран: уведомления, короткие сообщения и быстрые смены кадров создают ощущение распада целостной картины.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литературой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визуальный опыт помогает лучше понять героя, который получает противоречивые сигналы и не может сразу собрать их в ясное решение или поступок.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сопоставить классический текст с повседневной информационной перегрузкой, смысл внутреннего конфликта становится подростку ближе и психологически убедительнее.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96324" y="3098351"/>
            <a:ext cx="19350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затянувшегося смятения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откладывает решение, и ситуация быстро выходит из-под контроля: упущенное время делает ошибку почти неизбежной и усиливает драматизм сюжета.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ясной позиции нет, человек легче поддаётся импульсу, страху или чужому влиянию, а выбор становится случайным и нередко разрушительным.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внутреннее колебание мешает честному разговору, поэтому растёт дистанция между персонажами, а недоверие и обида закрепляются надолго.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смятение не преодолено, герой замыкается в себе, теряет опору и всё сильнее уходит в самооправдание, сомнение и эмоциональное истощение.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выхода из смятения в литературном сюжете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решающим становится не совет со стороны, а момент, когда герой сам формулирует причину своей ошибки и принимает ответственность.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смятения связан с переходом от эмоции к осознанному выбору; наиболее устойчивый результат даёт внутреннее нравственное прозрение.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факторов преодоления внутреннего конфликта в литературном тексте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смятения в литературных ситуациях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типовые случаи, в которых внутренний разлад героя становится заметным в речи, поведении и дальнейших поступках.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почти всегда возникает в момент испытания: оно либо ведёт героя к изменению, либо обнаруживает его слабость и неготовность к выбору.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литературных ситуаций школьного анализа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как важный этап внутреннего развития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в литературе — это не только слабость, но и проверка личности на честность, глубину и готовность выбрать путь. Через него раскрывается движение к зрелости.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2026-05-27T11:54:32Z</dcterms:created>
  <dcterms:modified xsi:type="dcterms:W3CDTF">2026-05-27T11:54:32Z</dcterms:modified>
</cp:coreProperties>
</file>