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image" Target="../media/image-7-14.png"/><Relationship Id="rId15" Type="http://schemas.openxmlformats.org/officeDocument/2006/relationships/image" Target="../media/image-7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jpeg"/><Relationship Id="rId7" Type="http://schemas.openxmlformats.org/officeDocument/2006/relationships/image" Target="../media/image-16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Горный каркас России: Урал и горы Южной Сибири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и горы Южной Сибири задают рельеф, климат и богатство ресурсов страны.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расположены эти горы и почему они важны для страны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Уральские горы тянутся от Карского моря к степям Казахстана, а Южная Сибирь — южнее Сибирской равнины. Эти территории связаны с добычей руд и угля, пресной водой, лесами, заповедниками и природными рубежами на карте России.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как природная граница и осевая линия страны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высоты Урала обычно составляют 400–1000 м, поэтому он выглядит как «нижние» горы по сравнению с высокогорьями. Самая высокая вершина — Народная, 1895 м.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связывает разные природные пояса: с северными тундрами и таёжными лесами переход к южным степям. Благодаря этому по горам можно проследить смену природных условий.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— естественная граница между Европой и Азией. Он протянулся примерно на 2000 км, а его ширина меняется: от десятков километров до максимума около 150 км.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4168" y="1162275"/>
            <a:ext cx="5835664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Урала и их особенности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на Северный, Средний и Южный Урал помогает понять, как меняются высоты, климат и степень освоения территории.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 Средний Урал отличаются суровостью и освоенностью, а Южный Урал выделяется большей высотой и разнообразием ландшафтов.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карта России и школьный атлас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Урала: от тундры к лесам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810900" y="2259825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склоны: тундра и каменистые участки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Урала распространены горная тундра, мхи и лишайники. Здесь часто встречаются каменистые россыпи, а растительность отличается выносливостью к холоду. Даже небольшие расстояния дают заметную смену пейзажей.
</a:t>
            </a:r>
            <a:endParaRPr lang="en-US" sz="1086" dirty="0"/>
          </a:p>
        </p:txBody>
      </p:sp>
      <p:sp>
        <p:nvSpPr>
          <p:cNvPr id="7" name="Text 3"/>
          <p:cNvSpPr txBox="1"/>
          <p:nvPr/>
        </p:nvSpPr>
        <p:spPr>
          <a:xfrm>
            <a:off x="8109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Юг: тайга, смешанные леса и более тёплые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5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Южнее начинают преобладать леса: хвойная тайга и смешанные леса. Климат становится мягче, поэтому растительных зон больше. Для образов хорошо подходят елово-пихтовая тайга, горное озеро и тропы на хребтах.
</a:t>
            </a:r>
            <a:endParaRPr lang="en-US" sz="107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Высоты главных вершин Урала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самые высокие точки Урала не достигают «уровня» высокогорных систем, поэтому горы здесь часто воспринимаются как умеренные по высоте.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подтверждает: Урал относится к невысоким горным системам России, и большинство вершин существенно ниже 2000 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 высотам: школьный атлас (по перечню главных вершин Урала).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6579" y="1568391"/>
            <a:ext cx="357600" cy="317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46570" y="2214515"/>
            <a:ext cx="357600" cy="357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446570" y="2880507"/>
            <a:ext cx="357600" cy="357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446570" y="3546482"/>
            <a:ext cx="357600" cy="3576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2446570" y="4232326"/>
            <a:ext cx="357600" cy="317867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Урала
</a:t>
            </a:r>
            <a:endParaRPr lang="en-US" sz="2400" dirty="0"/>
          </a:p>
        </p:txBody>
      </p:sp>
      <p:sp>
        <p:nvSpPr>
          <p:cNvPr id="1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9" name="Text 2"/>
          <p:cNvSpPr txBox="1"/>
          <p:nvPr/>
        </p:nvSpPr>
        <p:spPr>
          <a:xfrm>
            <a:off x="3113280" y="1491916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Руды железа, меди и никеля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богат железными, медными и никелевыми рудами. Это основа для металлургии и многих промышленных предприятий, которые сформировались рядом с месторождениями.
</a:t>
            </a:r>
            <a:endParaRPr lang="en-US" sz="737" dirty="0"/>
          </a:p>
        </p:txBody>
      </p:sp>
      <p:sp>
        <p:nvSpPr>
          <p:cNvPr id="20" name="Text 3"/>
          <p:cNvSpPr txBox="1"/>
          <p:nvPr/>
        </p:nvSpPr>
        <p:spPr>
          <a:xfrm>
            <a:off x="3113269" y="2157905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Бокситы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Урале встречаются бокситы — сырьё для производства алюминия. Их наличие поддерживает цепочку «добыча — переработка — готовые материалы» в промышленности региона.
</a:t>
            </a:r>
            <a:endParaRPr lang="en-US" sz="737" dirty="0"/>
          </a:p>
        </p:txBody>
      </p:sp>
      <p:sp>
        <p:nvSpPr>
          <p:cNvPr id="21" name="Text 4"/>
          <p:cNvSpPr txBox="1"/>
          <p:nvPr/>
        </p:nvSpPr>
        <p:spPr>
          <a:xfrm>
            <a:off x="3113269" y="2823894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 и редкие металлы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минеральных ресурсов Урала отмечаются золото и другие ценные находки. Благодаря таким ресурсам регион известен не только крупными рудными районами, но и точечными месторождениями.
</a:t>
            </a:r>
            <a:endParaRPr lang="en-US" sz="737" dirty="0"/>
          </a:p>
        </p:txBody>
      </p:sp>
      <p:sp>
        <p:nvSpPr>
          <p:cNvPr id="22" name="Text 5"/>
          <p:cNvSpPr txBox="1"/>
          <p:nvPr/>
        </p:nvSpPr>
        <p:spPr>
          <a:xfrm>
            <a:off x="3113269" y="3489871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Самоцветы: малахит, яшма, аметист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«Самоцветная полоса» Урала прославила регион благодаря малахиту, яшме, аметисту и другим камням. Эти материалы ценят за красоту и используют в украшениях и декоративных изделиях.
</a:t>
            </a:r>
            <a:endParaRPr lang="en-US" sz="737" dirty="0"/>
          </a:p>
        </p:txBody>
      </p:sp>
      <p:sp>
        <p:nvSpPr>
          <p:cNvPr id="23" name="Text 6"/>
          <p:cNvSpPr txBox="1"/>
          <p:nvPr/>
        </p:nvSpPr>
        <p:spPr>
          <a:xfrm>
            <a:off x="3113269" y="4155848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 металлургии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ресурсы стали опорой для развития металлургии: заводы получают сырьё ближе к источникам. Так формируется устойчивый промышленный уклад и рабочие места в городах.
</a:t>
            </a:r>
            <a:endParaRPr lang="en-US" sz="73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природные ресурсы Урала повлияли на освоение территории
</a:t>
            </a:r>
            <a:endParaRPr lang="en-US" sz="2285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месторождений к промышленным центрам и транспорту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Южной Сибири как система хребтов и нагорий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Сибирь не выглядит как одна непрерывная цепь. Здесь встречаются Алтай, Саяны, Кузнецкий Алатау, Становое нагорье и межгорные котловины.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Южной Сибири более высокий и сильнее расчленён, чем на Урале. Часто можно увидеть чередование горных хребтов, глубоких долин и впадин между ними.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высот создают разнообразные ландшафты: плато, ущелья, долины рек и участки с разным климатом. Поэтому природные условия здесь меняются особенно заметно.
</a:t>
            </a:r>
            <a:endParaRPr lang="en-US" sz="11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Алтай выделяется снежными вершинами, ледниками, глубокими долинами и горными реками. Высшая точка региона и России — гора Белуха, 4506 м. Даже издалека заметны «ступени» рельефа.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Алтая распространены альпийские луга, хвойные леса и зоны вечных снегов. Для иллюстрации хорошо подходят заснеженные пики, ледниковая долина, бурная река и высокогорные луга.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Алтай — самая высокая и живописная часть Южной Сибири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10472"/>
            <a:ext cx="4122000" cy="16003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Урала и Южной Сибири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два горных района по рельефу, высотам, полезным ископаемым и природным условиям. Это помогает понять, почему один регион «сильнее» в рудах и самоцветах, а другой — в угле, воде и лесных ресурсах.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оба района горные, Урал заметнее как «рудный пояс», а Южная Сибирь — как более высокое, разнообразное пространство с угольными, лесными и водными ресурсами.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атлас и физическая карта России.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высотная поясность в горных районах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Южной Сибири из‑за более высоких участков заметнее контрасты температуры, больше снега и быстрее меняются природные пояса.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горы и сильнее их расчленённость, тем ярче высотная поясность и тем заметнее смена природных зон по мере подъёма.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индексы по описаниям школьного курса (атласы/учебники по географии); точные численные значения не приводятся.
</a:t>
            </a:r>
            <a:endParaRPr lang="en-US" sz="57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Высотная поясность в горах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 располагаются хвойные леса, а затем переходные пояса: субальпийские и альпийские луга, где становится прохладнее и короче сезон.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выше появляется зона каменистых осыпей и горной тундры: растения становятся ниже, местами они прижимаются к скалам и камням.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подножий чаще встречаются степи и лесостепи, где тепла больше и растительность «выбирает» более благоприятные условия для роста.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самых высоких частях сохраняются снег и ледники. Там длительное холодное лето и сильные ветры не дают обычным лесам закрепиться.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горах меняется природа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→ температура → снег дольше → почвы → растения и животные (ярко заметно в Алтае и Саянах).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147" y="1843425"/>
            <a:ext cx="398700" cy="35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44550" y="1808825"/>
            <a:ext cx="370650" cy="423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00902" y="1843425"/>
            <a:ext cx="398700" cy="35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71247" y="1843425"/>
            <a:ext cx="398700" cy="354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241624" y="1821275"/>
            <a:ext cx="398700" cy="3987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4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водные ресурсы горных районов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60146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крупных рек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Урала и Южной Сибири наполняют реки снегом, дождями и источниками. Поэтому в долинах формируются постоянные водные потоки и устойчивое водоснабжение.
</a:t>
            </a:r>
            <a:endParaRPr lang="en-US" sz="700" dirty="0"/>
          </a:p>
        </p:txBody>
      </p:sp>
      <p:sp>
        <p:nvSpPr>
          <p:cNvPr id="16" name="Text 3"/>
          <p:cNvSpPr txBox="1"/>
          <p:nvPr/>
        </p:nvSpPr>
        <p:spPr>
          <a:xfrm>
            <a:off x="2230519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Гидроэнергетика на горных реках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быстрых горных участках рек строят гидроэлектростанции. Разность высот помогает получать энергию, а водохранилища сглаживают сезонные колебания стока.
</a:t>
            </a:r>
            <a:endParaRPr lang="en-US" sz="700" dirty="0"/>
          </a:p>
        </p:txBody>
      </p:sp>
      <p:sp>
        <p:nvSpPr>
          <p:cNvPr id="17" name="Text 4"/>
          <p:cNvSpPr txBox="1"/>
          <p:nvPr/>
        </p:nvSpPr>
        <p:spPr>
          <a:xfrm>
            <a:off x="3900878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дороги в долинах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долинах удобнее строить поселения: там ровнее рельеф и есть вода. К транспортным путям часто «привязываются» мосты, дороги и линии коммуникаций.
</a:t>
            </a:r>
            <a:endParaRPr lang="en-US" sz="700" dirty="0"/>
          </a:p>
        </p:txBody>
      </p:sp>
      <p:sp>
        <p:nvSpPr>
          <p:cNvPr id="18" name="Text 5"/>
          <p:cNvSpPr txBox="1"/>
          <p:nvPr/>
        </p:nvSpPr>
        <p:spPr>
          <a:xfrm>
            <a:off x="5571247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для промышленности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заводам и добывающим предприятиям: для технологических процессов, охлаждения, работы оборудования. Поэтому рядом с водными объектами складываются промышленные зоны.
</a:t>
            </a:r>
            <a:endParaRPr lang="en-US" sz="700" dirty="0"/>
          </a:p>
        </p:txBody>
      </p:sp>
      <p:sp>
        <p:nvSpPr>
          <p:cNvPr id="19" name="Text 6"/>
          <p:cNvSpPr txBox="1"/>
          <p:nvPr/>
        </p:nvSpPr>
        <p:spPr>
          <a:xfrm>
            <a:off x="7241617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Орошение и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воды используют в сельском хозяйстве для орошения. Это особенно важно в районах, где без дополнительной влаги урожаи будут менее стабильными.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0611"/>
            <a:ext cx="2060700" cy="19922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10827" y="2700466"/>
            <a:ext cx="2061000" cy="19925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1888" y="2700466"/>
            <a:ext cx="2061000" cy="199256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32944" y="2700466"/>
            <a:ext cx="2061000" cy="19925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материалов об охране природы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59649" y="1350000"/>
            <a:ext cx="1841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Заповедные тропы Зюраткуля
</a:t>
            </a:r>
            <a:pPr algn="l" indent="0" marL="0">
              <a:lnSpc>
                <a:spcPct val="115000"/>
              </a:lnSpc>
              <a:buNone/>
            </a:pPr>
            <a:r>
              <a:rPr lang="en-US" sz="1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охраняют природные комплексы, где легко увидеть смену ландшафтов с высотой. Посетителей знакомят с редкими видами растений и бережным поведением в природе. Эти места помогают сохранять чистые горные воды и леса.
</a:t>
            </a:r>
            <a:endParaRPr lang="en-US" sz="747" dirty="0"/>
          </a:p>
        </p:txBody>
      </p:sp>
      <p:sp>
        <p:nvSpPr>
          <p:cNvPr id="12" name="Text 3"/>
          <p:cNvSpPr txBox="1"/>
          <p:nvPr/>
        </p:nvSpPr>
        <p:spPr>
          <a:xfrm>
            <a:off x="2620776" y="1350000"/>
            <a:ext cx="1841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Таганай: горные леса и каменные ландшафты
</a:t>
            </a:r>
            <a:pPr algn="l" indent="0" marL="0">
              <a:lnSpc>
                <a:spcPct val="115000"/>
              </a:lnSpc>
              <a:buNone/>
            </a:pPr>
            <a:r>
              <a:rPr lang="en-US" sz="1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территории национального парка сохраняют горные леса, прохладные долины и скалистые участки. Здесь важно защищать редкие растения и устойчивость почв на тропах. Такая охрана поддерживает разнообразие животных в разных высотных поясах.
</a:t>
            </a:r>
            <a:endParaRPr lang="en-US" sz="666" dirty="0"/>
          </a:p>
        </p:txBody>
      </p:sp>
      <p:sp>
        <p:nvSpPr>
          <p:cNvPr id="13" name="Text 4"/>
          <p:cNvSpPr txBox="1"/>
          <p:nvPr/>
        </p:nvSpPr>
        <p:spPr>
          <a:xfrm>
            <a:off x="4681836" y="1350000"/>
            <a:ext cx="1841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Алтайский заповедник: чистые воды и редкие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1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Алтай известен своими контрастными горами, а заповедные территории бережно охраняют экосистемы. Здесь стремятся сохранить места обитания редких животных и горные ландшафты. Для иллюстрации хорошо подходят виды лесов, озёр и высокогорных районов.
</a:t>
            </a:r>
            <a:endParaRPr lang="en-US" sz="666" dirty="0"/>
          </a:p>
        </p:txBody>
      </p:sp>
      <p:sp>
        <p:nvSpPr>
          <p:cNvPr id="14" name="Text 5"/>
          <p:cNvSpPr txBox="1"/>
          <p:nvPr/>
        </p:nvSpPr>
        <p:spPr>
          <a:xfrm>
            <a:off x="6742893" y="1350000"/>
            <a:ext cx="1841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Саяно-Шушенский заповедник: жизнь в холодных ущельях
</a:t>
            </a:r>
            <a:pPr algn="l" indent="0" marL="0">
              <a:lnSpc>
                <a:spcPct val="115000"/>
              </a:lnSpc>
              <a:buNone/>
            </a:pPr>
            <a:r>
              <a:rPr lang="en-US" sz="1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заповедниках Южной Сибири охраняют горные леса и убежища животных в сложном рельефе. Особое значение имеют крупные хищники и копытные, для которых нужны условия кормления и перемещения. Это помогает удерживать природное равновесие в регионе.
</a:t>
            </a:r>
            <a:endParaRPr lang="en-US" sz="66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богатства и хозяйственное значение двух горных районов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Сибирь сильнее «работает» на энергетику и лес, а Урал — на рудную промышленность и производство. Вместе ресурсы дополняют друг друга.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одном регионе сосредоточены руды, а в другом — уголь, лес и вода, экономические связи становятся более разнообразными и устойчивыми.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шкала по школьному описанию ресурсов (точные объёмы месторождений в презентации не приводятся).
</a:t>
            </a:r>
            <a:endParaRPr lang="en-US" sz="60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дороги и хозяйственное освоение гор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месторождения и удобные долины притягивали население: сначала возникали рудники и посёлки, затем разрастались города. Так формировались индустриальные центры Урала.
</a:t>
            </a:r>
            <a:endParaRPr lang="en-US" sz="12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203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Урале особенно заметна «цепочка» освоения: добыча полезных ископаемых → переработка → строительство заводов и жилых кварталов. На карте это хорошо видно по расположению крупных городов.
</a:t>
            </a:r>
            <a:endParaRPr lang="en-US" sz="12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680468"/>
            <a:ext cx="5410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Южной Сибири развиты горнодобывающие, энергетические и лесные районы. Перевалы и долины помогают прокладывать маршруты, поэтому транспорт сохраняет решающее значение.
</a:t>
            </a:r>
            <a:endParaRPr lang="en-US" sz="12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Урал и Южную Сибирь называют горным каркасом России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512663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горные области вместе создают «скелет» территории: они влияют на то, где текут реки, как меняются ветры и температуры, и где природа подходит для жизни.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640851" y="1512675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помогает объяснить различия между районами страны. Там, где высоты выше и рельеф сложнее, быстрее меняются природные зоны и условия ведения хозяйства.
</a:t>
            </a:r>
            <a:endParaRPr lang="en-US" sz="10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и Южная Сибирь связаны с богатством ресурсов, от руд и самоцветов до угля, леса и воды для ГЭС. Поэтому рядом с горами возникли важные промышленные районы.
</a:t>
            </a:r>
            <a:endParaRPr lang="en-US" sz="1086" dirty="0"/>
          </a:p>
        </p:txBody>
      </p:sp>
      <p:sp>
        <p:nvSpPr>
          <p:cNvPr id="9" name="Text 5"/>
          <p:cNvSpPr txBox="1"/>
          <p:nvPr/>
        </p:nvSpPr>
        <p:spPr>
          <a:xfrm>
            <a:off x="3640851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видно и на карте, и в повседневной жизни: по горным направлениям идут дороги и железные пути, а реки обеспечивают воду, энергию и транспорт.
</a:t>
            </a:r>
            <a:endParaRPr lang="en-US" sz="10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как «горный каркас» поддерживает разнообразие России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— древняя и сравнительно невысокая горная система, известная рудами и самоцветами. Южная Сибирь — более высокая, контрастная и водообильная территория. Вместе они формируют важный каркас страны: ресурсы, реки, заповедники и промышленные районы.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2026-05-11T21:21:08Z</dcterms:created>
  <dcterms:modified xsi:type="dcterms:W3CDTF">2026-05-11T21:21:08Z</dcterms:modified>
</cp:coreProperties>
</file>