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 значением «состояние» в русском языке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слово передаёт состояние, а не действие?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состояние в языке?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помогают назвать самочувствие, настроение, погоду и обстановку коротко и точно. На уроке разберём, как их узнавать в тексте и чем они отличаются от слов действия и признака.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слова состояния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погоды такие слова помогают быстро передать атмосферу: ветрено, морозно, сыро, душно. Одно точное слово сразу создаёт картину дня без длинных пояснений и лишних деталей.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диалогах слова состояния передают чувства: радостно, тревожно, спокойно, грустно. Они помогают понять, что переживает герой, даже если автор не объясняет это прямо.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переменах такие слова часто описывают обстановку: тихо, тесно, пусто, шумно. Они делают школьные сцены более живыми и позволяют быстро представить кабинет, коридор или двор.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слова состояния нужны, чтобы сообщить главное без лишних слов: мне холодно, в комнате жарко, дома пусто. Так речь становится ясной, точной и удобной для 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со значением состояния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объединяют разные жизненные ситуации, но всегда передают состояние в определённый момент.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объединяет несколько групп слов: они описывают человека, природу и обстановку, но сохраняют общее значение текущего состояния.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«Слова со значением состояния»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физкультуры Петя сел на скамейку и сразу понял, что ему тяжело дышать и хочется отдохнуть. Он не просто устал — он чувствует себя по-особому в этот момент, и это хорошо передают слова состояния.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доски всё было готово к работе, а в классе стояла тишина. Оля перелистывала тетрадь и признавалась, что ей тревожно. Такое слово точно показывает внутреннее напряжение и помогает понять настроение героя без длинного объяснения.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слушатель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Дима сидел прямо, смотрел на учителя и не отвлекался. Ему было спокойно и интересно, а вокруг — тихо. Слова состояния здесь описывают и самого ученика, и обстановку, в которой он находится.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слов состояния встречаются чаще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особенно заметны слова о человеке и его переживаниях.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и физические состояния встречаются чаще других, потому что именно они особенно нужны в рассказах, диалогах и описаниях событий.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урока; обобщение по подборке материала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природы и погоды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тепло, морозно, жарко и свежо помогают сразу передать, как ощущается воздух. Они особенно полезны в коротких описаниях утра, прогулки или смены времени года.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неба и света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Пасмурно, ясно, сумрачно и светло показывают не только погоду, но и общее впечатление от окружающего мира. Такие слова часто создают настроение целого абзаца.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сыро, душно или ветрено, читатель понимает, каково находиться на улице или в помещении. Эти слова передают не предмет, а состояние среды вокруг.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такие слова удобно использовать в описаниях погоды за окном, дежурства по классу или прогулки. Они делают наблюдение точным и коротким.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картина дня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состояния может заменить длинное описание: достаточно сказать «ветрено», и уже ясно, что день неприятный для прогулки. Поэтому такие слова часто встречаются в заметках и сочинениях.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слово со значением состояния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по смыслу и контексту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действие: в чём разница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сообщает, как что-то выглядит или чувствуется в данный момент: тихо, грустно, холодно, тревожно. Оно не описывает поступок, а передаёт временное положение человека, природы или обстановки.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отвечает на вопрос «что делает?» и показывает движение или поступок: бежит, думает, идёт, улыбается. В отличие от состояния, оно связано с активным изменением.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эти значения, смысл предложения станет неточным. В тексте состояние помогает описать настроение и ситуацию, а действие — показать развитие события и поведение героя.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 на вопрос, который можно задать к слову, и на соседние слова в предложении. Контекст подсказывает, сообщается ли о действии или о состоянии.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состояния в речи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меняют смысл в зависимости от контекста, поэтому важно смотреть на предложение целиком.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описывать разную ситуацию, но всегда помогает коротко передать состояние без лишних слов.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и примеры из повседневной речи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на пустой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медленно опускались на улицу, и всё вокруг стало тихо и немного тоскливо. Окна домов светились мягко, а редкие прохожие будто спешили скорее скрыться от вечерней прохлады.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важным событием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пустом школьном коридоре стояла напряжённая тишина. За дверью уже собирались участники концерта, и каждому было тревожно, хотя в классе оставалось светло и спокойно, как перед началом чего-то очень важного.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в художественном тексте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состояния помогают тексту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 в описании, когда нужно быстро передать настроение сцены и не перегружать текст объяснениями.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слова состояния работают на создание атмосферы и передачу чувств героя; это делает описание точным и выразительным.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для 7 класса; распределение долей задано в условии задания.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в повседневной речи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первых фраз человек сообщает о самочувствии или обстановке: «Мне холодно», «В комнате душно». Такие слова помогают быстро понять ситуацию без лишних пояснений.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переменах слова состояния часто описывают обстановку: «В кабинете тихо», «После контрольной всем спокойно». Речь становится ясной и короткой.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чувствах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общении с друзьями и взрослыми слова состояния передают настроение: «Мне грустно», «Сегодня весело». Так собеседник сразу понимает, что чувствует человек.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близкие по смыслу слова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рядом по значению помогают точнее передать оттенок состояния и сделать речь разнообразнее.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выбрать нужный оттенок смысла и избежать повторов в устной и письменной речи.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«Слова со значением состояния».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состояние от признака предмета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сравнить контекст и определить, что именно обозначает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слов состояния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«он веселится» и «ему весело» не равны по смыслу: первая сообщает о действии, а вторая — о состоянии человека. Важно не смешивать эти значения.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выбор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нужно подбирать по ситуации. Например, «тихо» не передаёт сильную тревогу, а «жарко» не описывает холодный день. Здесь помогает внимательное чтение контекста.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употребление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подходит к обстановке, фраза звучит странно или неверно. Чтобы избежать ошибки, полезно проверять, что именно выражает слово: чувство, погоду или состояние места.
</a:t>
            </a:r>
            <a:endParaRPr lang="en-US" sz="10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темах урока встречаются слова состояния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легко переходят из одной темы в другую и встречаются даже в коротких текстах и диалогах.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частота показывает, что эта группа слов нужна почти в любом описании: о человеке, природе, месте и настроении.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теме; значения «5 и более» указаны в условии задания.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в школьных примерах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«Перед стартом ему тревожно» показывает переживание ученика или участника соревнования. Такое слово сразу передаёт внутреннее состояние и подготавливает читателя к важному моменту.
</a:t>
            </a:r>
            <a:endParaRPr lang="en-US" sz="989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«В кабинете тихо» слово описывает обстановку в классе. Оно помогает представить рабочую атмосферу без длинного описания.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«После урока все устали» и «На перемене было весело» показывают разные состояния в один школьный день. Они делают рассказ живым и узнаваемым.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«На улице морозно» относится к погоде и помогает представить школьный двор зимой. Такое слово быстро задаёт фон всему описанию.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слов со значением состояния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слова состояния помогают точно назвать погоду, чувства и обстановку.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слово может точно передать состояние и сделать высказывание коротким, ясным и выразительным.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«Слова со значением состояния».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помогают точно говорить о мире вокруг нас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 значением состояния делают речь точной и выразительной: с их помощью легко передать чувство, погоду, обстановку и настроение. Они помогают лучше понимать тексты и увереннее строить свои высказывания.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2026-05-28T15:47:11Z</dcterms:created>
  <dcterms:modified xsi:type="dcterms:W3CDTF">2026-05-28T15:47:11Z</dcterms:modified>
</cp:coreProperties>
</file>