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в СССР: ключевые линии изменений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государство, вера и культура меняли духовный мир советских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духовную жизнь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 — это не только вера, но и идеалы, нормы, воспитание, культура и повседневные представления о должном. В СССР эти сферы постоянно направляло государство.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изменений: 1940-е, 1950-е, 1960-е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1940-е: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принесли частичные послабления, усиление патриотической риторики и поиск духовной опоры в условиях испытаний.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1940-х — начале 1950-х усилились учёт, надзор и жёсткое ограничение самостоятельности религиозных общин.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1960-е: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1960-е началась новая антирелигиозная кампания на фоне культурных изменений и более свободного языка в искусстве.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опору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сделала особенно заметной потребность людей в моральной поддержке, памяти о близких и общем смысле жертвенности. Это усилило запрос на духовную опору.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временно смягчила отношение к религии, поскольку церковь могла поддержать патриотическое единство и мобилизацию общества в тяжёлый период.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нажиму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курс изменился: государство вернулось к контролю, а в 1960-е давление на религиозную сферу снова усилилось.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 переломный момент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год и частичное послабление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контактов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1943 году власти возобновили контакты с церковным руководством, что стало заметным отходом от прежней жёсткости и сигналом изменения политического курса.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Послабление не означало свободы: церковь получила ограниченное легальное пространство и стала частью патриотической мобилизации, а не самостоятельным центром влияния.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Патриарший институт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восстановлен патриарший институт, что укрепило официальную структуру Русской православной церкви и сделало её более управляемой со стороны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контроль над конфессиями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 отчётность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религиозные объединения обязали проходить регистрацию и регулярно отчитываться. Это позволяло государству учитывать их деятельность и быстро вмешиваться при необходимости.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надзор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затрагивал кадровые решения и внутреннюю жизнь общин: проверки становились обычной практикой, а самостоятельность религиозных организаций оставалась минимальной.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Миссионерство, обучение детей и публичное расширение религиозного влияния ограничивались, чтобы вера не превращалась в альтернативную систему воспитания.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присутствие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допускалась как формальный элемент общественной жизни, но не как равноправная сила, способная оспаривать идеологическую монополию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РПЦ, мусульмане, иудеи и другие конфессии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конфессии существовали в едином режиме разрешений, отчётности и постоянного наблюдения, хотя их публичная заметность была неодинаковой.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была конфессия, тем сильнее был административный контроль; свобода заменялась разрешительным порядком.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религиозной политике СССР 1940–1960-х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поддерживали и что ограничивали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двойственность советской духовной политики: одни ценности укреплялись, а самостоятельные религиозные и идеологические альтернативы последовательно сужались.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поощряло нормы, полезные для дисциплины и единства, и сокращало всё, что создавало независимые источники влияния.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политике, идеологии и культурной практике СССР 1940–1960-х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атеизм как официальная позиция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рамка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«Научный атеизм» подавался как единственно современное и рациональное мировоззрение, а религию изображали как пережиток старого общества.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комсомол и клубы распространяли атеистические представления через уроки, беседы, лекции, печать и кино, делая их частью повседневности.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Атеистическая пропаганда связывала веру с отсталостью, тогда как научное знание и техника представлялись признаками социалистического прогресса.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воспитания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политика была не просто критикой религии, а попыткой сформировать нового человека с единым набором ценностей и поведения.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пионеры и комсомол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школьного обучения к ритуалам советской повседневности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 духовного регулирования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государственная идеология проходила через образовательные и культурные институты и сужала публичную роль религии.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театр показывали образ человека, который служит общему делу, умеет жертвовать личным ради коллектива и оценивает себя через пользу для общества.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массовые праздники закрепляли эмоциональные нормы: вера в прогресс, уважение к труду, оптимизм и готовность участвовать в общих государственных ритуалах.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школьной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тексты не заменяли школу, а усиливали её влияние, создавая привычный фон, где советская мораль выглядела естественной и почти неоспоримой.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источник советских ценностей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которую предлагало государство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этика требовала ставить общественное выше личного: помогать товарищам, быть дисциплинированным и не уклоняться от обязанностей, которые считались важными для страны и коллектива.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 добродетель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 честность объявлялись не частным выбором, а обязательной нормой советского гражданина. Эти качества связывали с успехом, уважением и личной пригодностью.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к тунеядству и нарушению правил подчёркивала жёсткость системы. Мораль строителя коммунизма задавала единый стандарт, хотя люди понимали его по-разному.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норм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эта мораль сталкивалась с семейной памятью, религиозными обычаями и внутренними сомнениями. Поэтому официальная норма часто существовала рядом с личными убеждениями, а не вместо них.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контроль над словом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 цензор сначала отсекали тексты, где вера, сомнение или религиозный опыт звучали слишком самостоятельно. Разрешались произведения, не спорившие с официальной картиной мира.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становилось пространство, где слово должно было подтверждать норму. Контроль над печатью и литературой помогал удерживать не только политику, но и границы допустимого мышления.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была чувствительной, текст сокращали, смягчали или переносили акценты. Особенно осторожно относились к трагедиям, моральным кризисам и темам, выходившим за рамки оптимистического канона.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 противоречий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десятилетия появились более свободные интонации в литературе и кино. Темы личности, памяти и морального выбора звучали заметнее, хотя пределы допустимого по-прежнему задавало государство.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усилилась антирелигиозная кампания. Религиозные организации сталкивались с новыми ограничениями, а публичная критика веры становилась частью официальной повестки.
</a:t>
            </a:r>
            <a:endParaRPr lang="en-US" sz="1108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десятилетия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 возникло противоречивое сочетание: культурное обновление продолжалось, но духовная сфера оставалась под давлением. Это усиливало разрыв между внешней либерализацией и реальным контролем.
</a:t>
            </a:r>
            <a:endParaRPr lang="en-US" sz="1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1961 году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надзор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органы получили больше возможностей вмешиваться в жизнь приходов. Это касалось собраний, кадровых вопросов и повседневной активности общин, которая теперь зависела от административного допуска.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воспитанием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религиозному воспитанию детей и подростков. Семейная передача традиции допускалась лишь в узком кругу, а публичное обучение старались ограничить.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Священнослужителей старались отдалить от общественного влияния и общественных площадок. В результате религиозная жизнь сохранялась, но становилась более замкнутой и осторожной.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семейный обряд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крещение ребёнка могли проводить без лишнего шума, приглашая только самых близких. На следующий день те же родители спокойно шли на работу и подчёркивали свою надёжность перед соседями и начальством. Так вера существовала рядом с советской повседневностью, не превращаясь в открытую демонстрацию.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 публичности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квартире к памятной дате собирались родственники, ставили свечу и вспоминали погибших на войне. Формально это выглядело как семейная встреча, но для участников было способом сохранить память, надежду и чувство связи с прошлым. Религиозный смысл часто прятался внутри обыденного ритуала.
</a:t>
            </a:r>
            <a:endParaRPr lang="en-US" sz="1498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 сохранялась в быту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храмы и общины для многих людей стали местом, где соединялись скорбь, благодарность и надежда на мирную жизнь. Религиозный язык помогал выразить то, что трудно было сказать иначе.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заметило этот эмоциональный запрос и частично использовало его в патриотическом дискурсе. Церковь могла звучать как союзник в поддержке единства, но только в пределах, заданных властью.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контролю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религиозная активность стала выходить за эти пределы, началось новое ограничение общинной жизни. Поддержка допускалась, а самостоятельность религии — нет.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сближение и его пределы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воспитывали советского школьника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атеизм подавали не как частное мнение, а как норму современного человека. Уроки, кружки и стенгазеты формировали представление о том, что вера относится к прошлому, а научное объяснение мира — к будущему.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через 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Комсомольские собрания и внеклассные мероприятия закрепляли это представление через коллективное давление и ритуалы участия. Подростку предлагали быть не просто учеником, а носителем правильного мировоззрения.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дома многие школьники видели крещение, поминовение и церковные праздники как часть семейной памяти. Для них религия нередко была не вызовом государству, а привычной традицией старших.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между нормой и личным выбором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в СССР менялась под давлением государства, но не исчезала: религия, культура, школа и семейная память постоянно вступали в сложный компромисс, особенно заметный в 1940–1960-е годы.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2026-07-26T11:30:24Z</dcterms:created>
  <dcterms:modified xsi:type="dcterms:W3CDTF">2026-07-26T11:30:24Z</dcterms:modified>
</cp:coreProperties>
</file>