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меняется на Земле?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массы, циклоны и антициклоны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не стоит на месте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неравномерно: где-то воздух становится тёплым и лёгким, а где-то холодным и плотным. Из-за разницы давления возникают ветры, циклоны и антициклоны, которые постоянно меняют погоду вокруг нас.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воздушная масса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масса — это огромный слой воздуха с похожими температурой и влажностью. Он может занимать очень большую территорию и долго сохранять свои свойства при движении.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знакомую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масса может пройти сотни и даже тысячи километров почти без изменений. Поэтому в разных районах она часто приносит похожие условия: тепло, холод, сухость или влажность.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над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масса возникает над однородной поверхностью: океаном, пустыней, степью, льдами или снежными полями. Именно место образования задаёт её основные свойства и характер будущей погоды.
</a:t>
            </a:r>
            <a:endParaRPr lang="en-US" sz="12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широта и поверхность влияют на свойства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или южнее район и чем суше поверхность, тем холоднее и суше воздух; океан делает его влажнее.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воздушных масс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географии: воздушные массы и районы их формирования.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формируются воздушные массы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арктическими льдами и снежными пространствами воздух охлаждается очень сильно, становится плотным и сухим. Такие массы приносят резкое похолодание и ясную, но морозную погоду.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умеренных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океанами воздух получает много влаги и нагревается или остывает медленнее, чем над сушей. Поэтому морские массы обычно мягче по температуре и богаты облаками.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сушей воздух быстро прогревается днём и быстро остывает ночью. В результате континентальные массы часто бывают сухими, с большими перепадами температуры и малым количеством облаков.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над тёплой водой воздух становится очень тёплым и насыщенным водяным паром. Такие массы способны приносить жаркую, душную погоду и сильные ливни.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воздушной массы и погоды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свойства воздуха меняются при его перемещении над разной поверхностью.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воздушными массами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фронт — это граница между двумя воздушными массами. Здесь встречаются тёплый и холодный воздух, поэтому состояние неба и сила ветра могут быстро измениться за короткое время.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воздух медленно наползает на холодный, образуются слоистые облака. Осадки обычно идут долго и не очень сильно, а погода меняется постепенно.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наступлении холодного воздуха тёплый воздух поднимается быстрее. Возникают кучевые облака, ливни, грозы и нередко заметное похолодание после прохождения фронта.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циклонами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часто возникают внутри циклонов, где тёплый и холодный воздух активно сталкиваются. Поэтому именно вблизи фронтов погода становится особенно переменчивой и нестабильной.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противоположные признаки двух атмосферных вихрей по ключевым характеристикам погоды.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признаков циклона и антициклона по школьному курсу географии.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и антициклон: сравнение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связано с облаками и осадками, высокое — с ясной и более спокойной погодой.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циклон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низкого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 — это крупная область, где атмосферное давление ниже, чем вокруг. Воздух стремится к центру, а затем поднимается вверх, создавая условия для нестабильной погоды.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поднимается, он охлаждается. Водяной пар начинает превращаться в капли, поэтому образуются облака. Чем активнее подъём, тем вероятнее осадки и сильный ветер.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чаще приносят облачность, дождь или снег, а также резкие изменения температуры и видимости. Именно поэтому погода в циклоне редко остаётся одинаковой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737" y="509171"/>
            <a:ext cx="262687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циклоне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циклоне небо часто затянуто облаками, а осадки могут идти в виде дождя или снега. Это связано с подъёмом воздуха и его охлаждением в верхних слоях.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 к центру циклона, поэтому ветер обычно становится заметнее. При прохождении фронтов порывы могут усиливаться, а погода — меняться почти на глазах.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циклоне может быстро меняться, особенно когда через район проходит фронт. Зимой это нередко приносит потепление, а летом — более прохладный воздух после дождя.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облаков, осадков и влажного воздуха видимость часто ухудшается. Для повседневной жизни это важно: циклон может затруднить прогулки, поездки и другие планы на день.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циклона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низкого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циклона давление самое низкое, поэтому воздух с окраин стремится к середине. Чем ближе к центру, тем заметнее подъём воздушных потоков и усиление облачности.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Восходящее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Поднимаясь вверх, воздух охлаждается, водяной пар конденсируется и образуются облака. Именно поэтому в циклоне чаще возникают фронты, дождь, снег и порывистый ветер.
</a:t>
            </a:r>
            <a:endParaRPr lang="en-US" sz="1455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 Северном полушарии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воздух в циклоне закручивается против часовой стрелки. Спиральное движение помогает понять, почему погода в такой области быстро меняется и становится неустойчивой.
</a:t>
            </a:r>
            <a:endParaRPr lang="en-US" sz="12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антициклон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 начинается там, где атмосферное давление выше, чем вокруг. Воздух в такой области не поднимается, а медленно опускается к поверхности.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Опускаясь вниз, воздух расходится от центра к окраинам. Это движение ослабляет облакообразование и делает погоду более спокойной, без резких изменений.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опускании воздух нагревается и становится суше, поэтому небо чаще остаётся ясным. Антициклон обычно сохраняется несколько дней и приносит устойчивую погоду.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антициклоне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 чаще всего приносит безоблачное небо и хорошую видимость. Осадков в такой период мало, а ветер обычно слабый и ровный.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антициклон может надолго задерживать тёплый воздух над территорией. Из-за этого усиливаются жара и сухость, а почва быстрее теряет влагу.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морозы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 антициклоне ночи становятся особенно холодными, потому что без облаков поверхность быстро остывает. Утром часто появляются иней, изморозь и туманы.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без резких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погоды держится несколько дней подряд. Поэтому антициклон важен для повседневной жизни: он задаёт устойчивый, предсказуемый режим 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антициклона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центр высокого давления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антициклона воздух сжимается и медленно опускается вниз. У поверхности он расходится во все стороны, поэтому здесь редко образуются плотные облака и почти не бывает сильных осадков.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воздушных потоков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воздух в антициклоне движется по часовой стрелке. На схеме это выглядит как расходящиеся спирали, которые показывают, как поток уходит от центра к краям области.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 над районом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Опускающийся воздух нагревается, и относительная влажность уменьшается. Из-за этого облачность рассеивается, а небо становится более прозрачным. Именно так формируется спокойная и ясная погода на больших территориях.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общую тенденцию: при росте давления уменьшаются облачность и осадки, а при его снижении погода становится более неустойчивой.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условные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давление связано с погодой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связано с влажной и ветреной погодой, высокое — с ясной и сухой. Изменение давления помогает заранее оценить перемены.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циклон и антициклон по признакам
</a:t>
            </a:r>
            <a:endParaRPr lang="en-US" sz="267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наблюдаемым признакам погоды на уроке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циклонов и антициклонов для жизни людей
</a:t>
            </a:r>
            <a:endParaRPr lang="en-US" sz="2538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типы погоды влияют на повседневные дела и безопасность.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чаще приносят влагу и риск непогоды, антициклоны — устойчивость, но иногда экстремальную сухость, жару или мороз.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процессы важны для климата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антициклоны переносят тёплый и холодный воздух, помогая распределять тепло между разными районами Земли. Благодаря этому температура не остаётся одинаковой долго.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воздушных масс в одни районы приходит влажный воздух, а в другие — более сухой. Так формируются дожди, туманы, засухи и периоды ясной погоды.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уменьшают резкость различий между морем и сушей, севером и югом. Погода становится разнообразной, а климат — более уравновешенным.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воздух не перемещался, погода была бы почти одинаковой. Циклоны и антициклоны делают атмосферу живой и изменчивой, что важно для природы и 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сезонность особенно заметна: зимой преобладает однотипная погода, а в переходные сезоны быстрее сменяются воздушные массы.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условные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погоды в умеренных широтах
</a:t>
            </a:r>
            <a:endParaRPr lang="en-US" sz="222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осень обычно наиболее изменчивы, а зимой и летом чаще возникают устойчивые периоды погоды, связанные с антициклонами.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несут свойства места, где они сформировались. Циклоны приносят низкое давление и осадки, антициклоны — высокое давление и ясную погоду. Понимание этих процессов помогает читать прогноз.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 — погода меняется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2026-06-02T15:52:22Z</dcterms:created>
  <dcterms:modified xsi:type="dcterms:W3CDTF">2026-06-02T15:52:22Z</dcterms:modified>
</cp:coreProperties>
</file>