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— часть текста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помогает тексту дышать и быть понятным.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абзацы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встречаются в сказках, учебниках, письмах и объявлениях. Они помогают разделять мысли, не терять место в тексте и читать быстрее — почти как удобные ступеньки для глаз.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513" y="2495275"/>
            <a:ext cx="223875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513" y="3506288"/>
            <a:ext cx="223875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абзаца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абзаце обычно говорится об одном герое, одном событии или одном признаке. Так читатель сразу понимает, о чём идёт речь и не путается между разными мыслями.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— это не весь текст целиком, а его маленький кусочек. Когда одна мысль заканчивается, текст аккуратно переходит к следующей части и становится удобнее для чтения.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мысли начинается следующий абзац. Это помогает разделять содержание на понятные кусочки, будто текст складывается из аккуратных кирпичиков.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абзац на странице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первая строка немного сдвинута вправо. Этот маленький отступ сразу показывает: перед нами новая часть текста, а не продолжение предыдущей.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начинается с новой строки, поэтому текст не выглядит сплошной длинной лентой. Глазам легче остановиться, заметить начало и спокойно читать дальше.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 — один абзац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предложения рассказывают об одном предмете или событии, они живут в одном абзаце. Так текст не распадается на кусочки и остаётся дружным.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меняется, пора начинать новый абзац. Это помогает не смешивать дождь, кота и правило русского языка в одну весёлую, но путаную компанию.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абзац похож на маленькую комнату для одной мысли. В ней всё на своём месте, и читателю легко понять, о чём идёт речь.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абзац в тексте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законченная мысль превращается в аккуратный абзац.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абзац работает в рассказе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абзац может рассказать, где происходит событие. Читатель сразу представляет место и настраивается на историю.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абзац знакомит с героем или его настроением. Так персонаж появляется не внезапно, а понятно и красиво.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делает что-то важное, начинается новый абзац. События идут по порядку, и рассказ читается без путаницы.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абзац помогает в учебном тексте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абзаце обычно появляется пример. Он показывает, как правило работает на деле, и делает объяснение понятнее. Пример помогает не просто прочитать правило, а увидеть его в действии.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 первый абзац часто объясняет главное правило. Он короткий и ясный, чтобы ученик сразу понял, о чём речь. Потом можно спокойно перейти к примеру и рассмотреть его шаг за шагом.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наконец,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абзац может подвести итог и напомнить главное. После такого завершения материал лучше запоминается, потому что мысль собрана аккуратно и не рассыпается на кусочки.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делает страницу аккуратной и помогает быстро находить начало мысли.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оформления абзаца в русском языке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отступ в начале помогает сразу увидеть, где начинается новый абзац.
</a:t>
            </a:r>
            <a:endParaRPr lang="en-US" sz="14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где заканчивается абзац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говорят об одном и том же, абзац ещё не закончился. Все части должны работать вместе, как дружная команда.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новая тема, лучше начать новый абзац. Так читатель не перепутает погоду, героя и правило в одном месте.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становится слишком длинным, его можно разделить на несколько частей. Короткие абзацы читать проще, а мысли в них не спорят друг с другом.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себя просто: спроси, одна ли это мысль. Если да — абзац продолжается. Если нет — пора нажать «новая строка».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Проверь: пора ли начинать новый абзац?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понять, когда мысль уже закончилась и тексту нужен новый абзац.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и в тетради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абзацы выглядят ровно и аккуратно, как маленькие островки текста. Между ними удобно делать паузы, и читать страницу становится легче.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абзац тоже начинается с отступа. Это помогает сразу увидеть новую часть текста и не перепутать одну мысль с другой.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правильного абзаца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одна картина: на дворе дождь, а асфальт блестит, как зеркало. Все слова помогают увидеть одно и то же место.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дети. Они прыгают через лужи и смеются, поэтому абзац остаётся весёлым и цельным, без лишних поворотов.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читатель легко понимает главную мысль: это один маленький эпизод, собранный из связанных предложений. Ничего не расползается в стороны.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57440"/>
            <a:ext cx="282900" cy="22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44867"/>
            <a:ext cx="282900" cy="25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8694" y="2021350"/>
            <a:ext cx="261188" cy="298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подходит для одного абзаца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Смешивать разные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начинать про дождь, потом внезапно переходить к коту, а затем к правилу русского языка. Когда темы прыгают, читатель теряется и ищет смысл, как потерявшуюся варежку.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Перепрыгивать без перехода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месте сразу появляются и герой, и погода, и новое событие, текст становится пёстрым. Лучше дать каждой мысли своё место и не толкаться локтями.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всё в одной куче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разных мыслей в одном абзаце превращают его в комок. Разделённый текст читать приятнее, потому что каждая часть звучит понятно и спокойно.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абзацы помогают запоминать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разбит на небольшие части, мозг не устаёт. Это очень удобно в сказках, правилах и сообщениях, где важно быстро понять и пересказать прочитанное.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абзац легче прочитать целиком, не сбиваясь. В нём остаётся одна главная мысль, а значит, запомнить её проще, чем длинный и запутанный кусок текста.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абзац сам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написать связный абзац без лишних скачков между мыслями.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абзац помогает понять смысл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абзаца предложения идут одно за другим и поддерживают общую мысль. Так смысл не путается, а растёт, как аккуратная лесенка.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показывает, с чего начинается новая часть текста. Читатель сразу видит, где нужно включить внимание и о чём пойдёт речь.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мысль заканчивается, абзац тоже заканчивается. После этого легко перейти к новой теме и не потерять нить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абзацы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абзацы помогают следить за героями и событиями. История читается по шагам, поэтому не возникает путаницы.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и сообщениях абзацы делают текст вежливым и понятным. Получатель быстрее замечает главное и не устаёт от сплошной строки.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абзацы разделяют правило, пример и вывод. Так материал легче запомнить, а нужную часть проще найти глазами.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объявлениях абзацы помогают быстро увидеть важную информацию. Это удобно, когда нужно прочитать текст и сразу всё понять.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главное правило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Дождик в одном абзаце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дождь, потом блестят лужи, и всё это рассказывает об одной картине. Читатель видит ясную сцену, потому что мысли не прыгают в разные стороны. Такой абзац читается спокойно и дружелюбно.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новая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вдруг меняется тема, старый абзац заканчивается, а новый начинает говорить о другом. Это похоже на аккуратные дверки: одна закрылась, другая открылась. Так текст остаётся чистым и понятным.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строка помогает глазам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отступ в начале строки сразу показывает: здесь начинается новая часть. Глазам легко найти начало абзаца, а читателю — не потеряться. Маленький отступ, а пользы целая гора!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— помощник читателя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разделяет мысли, подсказывает начало новой части и делает текст аккуратным. Если помнить правило одной законченной мысли, читать, писать и понимать текст становится намного легче.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2026-05-21T19:58:27Z</dcterms:created>
  <dcterms:modified xsi:type="dcterms:W3CDTF">2026-05-21T19:58:27Z</dcterms:modified>
</cp:coreProperties>
</file>