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греха в литературе: как он определяет человеческую жизнь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в литературе разрушает личность, совесть и связь с людьми.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Библии к русской классике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греха вырос из библейской истории, церковной традиции и размышлений о свободе, ответственности и покаянии. В русской классике он стал способом глубоко изучать человека и его нравственный выбор.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как нравственное нарушение и внутренний разлад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в литературе означает не только нарушение правила, но и осознанный выбор против совести, когда человек понимает меру зла и все же идёт на него.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связан с гордыней, жадностью, завистью, жестокостью, ложью и равнодушием — качествами, которые незаметно искажают характер и поведение героя.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грех в литературе редко выглядит единичной ошибкой; чаще это начало длительного нравственного распада, меняющего человека изнутри.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показывает грех одновременно как поступок и как состояние души: самообман, раздвоенность, страх, стыд и потерю внутренней целостности.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Эдем как первый художественный образ падения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Библейский сюжет о рае задаёт исходный образ падения: человек стремится поставить собственную волю выше истины. Этот шаг нарушает гармонию и меняет само восприятие мира.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границы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запрета возникают стыд, сокрытие, обвинение другого и разрыв доверия. Образы сада и закрытых врат подчёркивают, что утрачивается не только место, но и цельность жизни.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утраты гармонии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грех развивается в художественном сюжете
</a:t>
            </a:r>
            <a:endParaRPr lang="en-US" sz="2756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внутреннее решение постепенно превращается в разрушительную силу.
</a:t>
            </a:r>
            <a:endParaRPr lang="en-US" sz="15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греха: раздвоение личности героя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раскалывает единство мысли, чувства и воли: герой понимает, что поступает неверно, но продолжает действовать из страха, тщеславия или слабости характера.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героев Чехова раздвоение нередко проявляется тише — через усталость, внутреннюю пустоту и неспособность к решительному нравственному шагу.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внутреннее противоречие особенно заметно у Раскольникова, Печорина и Иудушки Головлёва: самоанализ не освобождает их, а лишь усиливает мучительное сознание вины.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греха в литературных сюжетах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последствия греха затрагивают не только поступок, но и весь внутренний строй личности.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удар приходится на свободу и отношения: именно они разрушаются раньше всего.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мотивам русской классической литературы XIX–XX веков.
</a:t>
            </a:r>
            <a:endParaRPr lang="en-US" sz="13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как повторяемая привычка и образ жизни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грех начинается как единичный срыв, но затем закрепляется в поведении: ложь, жестокость и корысть перестают восприниматься как исключение.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самооправдание становится постоянным, зло превращается в норму жизни: герой уже не борется с грехом, а выстраивает вокруг него собственную систему.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привыкает объяснять свои поступки обстоятельствами, чужой виной или «необходимостью», и именно так постепенно притупляется голос совести.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и литературные образы греха
</a:t>
            </a:r>
            <a:endParaRPr lang="en-US" sz="3119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помогают передать грех как внутреннее состояние, а не только как проступок.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метафоры показывают, что грех затрагивает мышление, выбор и судьбу героя одновременно.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мотивы библейской и русской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в жизни современного школьника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жизни грех проявляется в совсем узнаваемых формах: в лжи ради статуса, травле, зависти и стремлении унизить слабого. Эти действия разрушают доверие в коллективе.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социальных сетях к ним добавляются жестокие комментарии, зависимость от одобрения и привычка судить человека по внешнему успеху. Так нравственная проблема становится частью повседневности.
</a:t>
            </a:r>
            <a:endParaRPr lang="en-US" sz="1352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давление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измерение греха в литературе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личный нравственный сбой не остается частным делом: ложь, жестокость и равнодушие быстро проникают в семью, меняя атмосферу доверия и взаимной поддержки.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художественный образ греха раскрывает не только судьбу отдельного героя, но и состояние среды, которая либо поддерживает нравственный выбор, либо незаметно толкает к падению.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или общественном пространстве грех проявляется особенно заметно через унижение, травлю, молчаливое согласие с несправедливостью и стремление не замечать чужую боль ради собственного удобства.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корысть и насилие становятся привычными, люди начинают ожидать обмана и угрозы даже в обычном общении. Так рождается среда подозрительности, в которой добро воспринимается как слабость.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первого выбора к необратимым последствиям
</a:t>
            </a:r>
            <a:endParaRPr lang="en-US" sz="263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незаметный компромисс в литературе часто становится началом цепочки новых потерь и внутреннего саморазрушения.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показывает, что опасность заключается не только в одном поступке, но и в его закреплении как образа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сюжетных моделей русской литературы XIX–XX веков; дата не требуется.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как внутренний судья героя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в литературе не просто запрещает плохой поступок, а заставляет героя видеть разрыв между тем, кем он хочет казаться, и тем, что он сделал на самом деле.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быть подавлена страхом, самолюбованием или внешним давлением, однако полностью не исчезает: именно поэтому герой переживает тревогу, стыд и необходимость оправдываться перед собой.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совесть становится силой нравственного прозрения. Через внутренний суд герой приближается к правде о себе и получает возможность изменить свою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вины к покаянию и обновлению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внутреннюю логику художественного образа: от признания ошибки к нравственному перелому и изменению поведения.
</a:t>
            </a:r>
            <a:endParaRPr lang="en-US" sz="15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света и выхода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свет часто связан не с внешней красотой, а с внутренней ясностью. Он обозначает момент, когда герой перестает прятаться от правды и впервые видит возможность перемены.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знак начала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дороги, окна или открытой двери подчеркивают, что выход не дается автоматически. Он требует движения, решения и готовности оставить прежнюю жизнь, чтобы вернуться к человеческой целостности.
</a:t>
            </a:r>
            <a:endParaRPr lang="en-US" sz="1132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дверь как выбор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и добродетель в сравнении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противоположные нравственные установки влияют на поведение героя и его отношения с людьми.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разрушает внутреннюю собранность, а добродетель поддерживает порядок мысли, слова и поступка.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нравственных оппозиций в русской литературе XIX–XX веков.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8681" y="3084118"/>
            <a:ext cx="506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греха важна для чтения русской литературы
</a:t>
            </a:r>
            <a:endParaRPr lang="en-US" sz="2538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греха помогает увидеть, почему персонаж делает нравственно неверный выбор, как он оправдывает себя и почему его внутренний конфликт не сводится к одному поступку.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героя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греха писатель показывает, где проходит граница между сочувствием и осуждением. Это позволяет точнее понять смысл конфликта и направление авторской мысли.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авторской позиции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и культурные мотивы делают тексты Достоевского, Толстого и Гоголя более глубокими. Они связывают личную судьбу героя с вопросами свободы, совести и ответственности.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традицией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обсуждать не только литературу, но и жизненные ситуации: выбор, давление среды, цену лжи и возможность нравственного обновления.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человеке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действия греха в художественном мире
</a:t>
            </a:r>
            <a:endParaRPr lang="en-US" sz="256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уровне художественный конфликт выражается по-своему: через внутренний надлом, разрыв связи с людьми и нарушение правил общего существования.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приходится на личный уровень, но остальные быстро усиливают его последствия и расширяют масштаб разрушения.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интерпретаций литературных сюжетов; дата не требуется.
</a:t>
            </a:r>
            <a:endParaRPr lang="en-US" sz="13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человеке в пространстве греха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изображает человека как существо, способное к высокому идеалу, но уязвимое перед самообманом, страстью и привычкой оправдывать собственную неправоту.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в художественном мире разрушает не только поступок, но и саму личность: исчезает внутренняя свобода, ослабевает совесть и искажается взгляд на других людей.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литература не отменяет надежду. Совесть, покаяние и любовь остаются путями возвращения к правде, а значит, к человеческому достоинству и внутренней цельности.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социальный эффект: ложь, жестокость и равнодушие переходят из частной сферы в отношения семьи, школы и общества, делая зло привычным и почти незаметным.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как вызов человеческой свободе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греха в литературе показывает, как один неверный выбор может изменить жизнь человека, его отношения и нравственный облик. Но вместе с этим литература утверждает и возможность возвращения к истине.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2026-05-20T03:22:55Z</dcterms:created>
  <dcterms:modified xsi:type="dcterms:W3CDTF">2026-05-20T03:22:55Z</dcterms:modified>
</cp:coreProperties>
</file>