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пути получения энергии в живой природе: свет и химия.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фотосинтеза и хемосинтеза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фотосинтеза и хемосинтеза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производит кислород и создает питание для большинства живых организмов. Хемосинтез помогает существовать жизни в полной темноте, например, на дне океанов, поддерживая устойчивость биосферы и баланс газов в атмосфере.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фотосинтеза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Хлорофилл в клетках растений и водорослей улавливает солнечный свет, что запускает цепочку реакций. Это первый шаг в преобразовании энергии света в химическую энергию.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света хлорофиллом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Используя энергию, накопленную в световой фазе, растения синтезируют глюкозу из углекислого газа. Этот процесс происходит внутри стромы хлоропластов.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Темновая фаза - цикл Кальвина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стадии энергия солнца преобразуется в молекулы АТФ и НАДФН. При этом из воды выделяется кислород, который попадает в атмосферу.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Световая фаза процесса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8863"/>
            <a:ext cx="8416500" cy="2104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хемосинтез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7125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 — процесс производства органических веществ с помощью энергии химических реакций, а не света. Он характерен для бактерий, живущих в темных и суровых условиях, например, у океанских гидротермальных источников.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1900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бактерии используют окисление сероводорода, аммиака или железа для получения энергии. Хемосинтез поддерживает экосистемы там, где фотосинтез невозможен.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исторические открытия фотосинтеза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174050" y="790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Пристли и Ингенхауз выявили, что растения выделяют кислород при освещении, что доказывает связь фотосинтеза и кислорода.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174050" y="496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1770-е годы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174050" y="4260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молекулярной биологии углубило понимание ферментов и структуры хлоропластов.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174050" y="3965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XX век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174050" y="3103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Мельвин Кальвин расшифровал циклический путь превращения углекислого газа в глюкозу, что стало основой современной теории фотосинтеза.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174050" y="2809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1940-е годы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174050" y="1947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Роберт Хилл обнаружил световые реакции, включая разложение воды с выделением кислорода.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174050" y="1652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1937 год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1890 году Виноградский описал процесс хемосинтеза у нитрифицирующих бактерий, показав альтернативный механизм получения энергии без света.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показали разнообразие хемосинтетиков, включая серобактерии и железобактерии, играющие ключевую роль в биогеохимических кругообортах.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и роль хемосинтеза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 обосновал существование экосистем в полной темноте, подтвердив, что жизнь может поддерживаться химическими энергоресурсами.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хлоропласта и его функции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и внутренняя мембраны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 окружён двумя мембранами, которые защищают и поддерживают внутреннюю структуру. Это создаёт микросреду для фотосинтеза.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Тилакоиды и строма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хлоропласта расположены тилакоиды — мембранные структуры с хлорофиллом для улавливания света; строма — жидкость, где происходит синтез сахаров по циклу Кальвина.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39890"/>
            <a:ext cx="4348200" cy="2781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фотосинтеза и хемосинтеза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фотосинтеза и хемосинтеза, их источники энергии, продукты и роль в природе.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процесса жизненно важны, но действуют в разных условиях и обеспечивают энергию разнообразным организмам.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биологических учебников и научных публикаций.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3987" y="1709690"/>
            <a:ext cx="428400" cy="380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зависящие от фотосинтеза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травоядные, такие как коровы и олени, питаются растениями, напрямую завися от фотосинтеза для питания и энергии.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Растительноядные животные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Волки, орлы и другие хищники питаются животными, которые зависят от фотосинтеза, что обеспечивает им косвенную энергетическую поддержку.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и всеядные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насекомых напрямую или косвенно связаны с растениями, используя продукты фотосинтеза для своего существования.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рыбы и насекомые питаются фитопланктоном и водорослями, являющимися началом пищевой цепи в водных экосистемах.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обитатели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Организмы-хемосинтетики и их роль в природе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Серобактерии окисляют сероводород, что помогает разлагать токсичные вещества и поддерживать круговорот серы в природе.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Железобактерии окисляют железо, влияя на минерализацию и формирование минеральных залежей в различных экосистемах.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Нитрифицирующие бактерии превращают аммиак в нитрит и нитрат, участвуя в азотном цикле и улучшая плодородие почв и вод.
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фотосинтеза в мировое производство кислорода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кислорода формируется в морских экосистемах, а растительность суши дополняет этот вклад, обеспечивая стабильность атмосферы.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являются ключевыми производителями кислорода, подчеркивая важность морской флоры для жизни на планете.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NASA и Global Oxygen Production Reports, 2022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400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925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экосистемы у гидротермальных источников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84563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Рифтовики — красные черви, которые живут около горячих источников океана. Они питаются органикой, которую их симбиотические бактерии производят из сероводорода, обходясь без света.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84563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темноте: рифтовики и их бактерии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93088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Гигантские моллюски и крабы обитают рядом с горячими источниками, используя питательные вещества, созданные хемосинтетическими бактериями, образующими основу экосистемы без солнечной энергии.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93088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и крабы вокруг гидротермальных источников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уравнение показывает главные вещества, вовлечённые в фотосинтез, и подчеркивает роль света в образовании органики.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6CO2 + 6H2O
</a:t>
            </a:r>
            <a:endParaRPr lang="en-US" sz="4723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 глюкозу и кислород благодаря световой энергии, что обеспечивает жизнь растений и других организмов.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Биохимические исследования фотосинтеза, 2021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 начинается с окисления сероводорода бактериями, которые превращают его в элементарную серу и воду, добывая энергию.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химические реакции хемосинтеза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реакции происходят без участия света и позволяют бактериям добывать энергию в экстремальных условиях, поддерживая экосистемы без фотосинтеза.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важный процесс — окисление аммиака и нитрификация, которые обеспечивают бактериям источник энергии для синтеза органики.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фотосинтеза в борьбе с изменением климата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снижает количество углекислого газа, уменьшая парниковый эффект и помогая стабилизировать климат на Земле.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лесных массивов и ухудшение состояния океанов снижают способность планеты поглощать СО2 и усугубляют глобальное потепление.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 и поиск жизни на других планетах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фактор: водные океаны под ледяными покровами Европы и Энцелада могут содержать гидротермальные источники, обеспечивающие энергию для жизни без света.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фактор: обнаружение серосодержащих соединений на Марсе указывает на возможность хемосинтеза, расширяя перспективы изучения внеземных организмов.
</a:t>
            </a:r>
            <a:endParaRPr lang="en-US" sz="1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зависимости экосистем Земли от фотосинтеза и хемосинтеза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фотосинтез доминирует по объему продукции, хемосинтез обеспечивает жизнь в особых и изолированных условиях.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поддерживает почти всю биомассу Земли, но хемосинтез незаменим в экстремальных средах.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Биосферные исследования, 2023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глубоководные экспедиции выявляют новые виды хемосинтетических бактерий и их животных-хозяев у горячих подводных источников.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хемосинтетиков в биотехнологиях помогает очищать загрязнённые воды и перерабатывать органические отходы.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и открытия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и мире разрабатываются проекты по внедрению экологических технологий с участием хемосинтетических организмов для устойчивого развития.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 перспективы применения бактерий для производства биотоплива на основе биохимических реакций хемосинтеза.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поддерживает атмосферный кислород, регулирует углеродный и водный циклы и питает большинство живых организмов.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 способствует минерализации веществ и поддерживает жизнедеятельность в изолированных и экстремальных сообществах.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процессов на биосферу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процесса формируют основы биогеохимических циклов и способствуют разнообразию и устойчивости экосистем.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847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6200" y="1761600"/>
            <a:ext cx="4360500" cy="127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наполняет планету кислородом и создает пищевые цепи, а хемосинтез обеспечивает жизнь в отсутствии света и расширяет представления о возможностях биосферы.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76200" y="3245425"/>
            <a:ext cx="43605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значимость фотосинтеза и хемосинтеза для жизни
</a:t>
            </a:r>
            <a:endParaRPr lang="en-US" sz="29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2026-05-09T07:55:05Z</dcterms:created>
  <dcterms:modified xsi:type="dcterms:W3CDTF">2026-05-09T07:55:05Z</dcterms:modified>
</cp:coreProperties>
</file>