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формы рельефа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поверхность разнообразна: равнины, горы и впадины постоянно меняются.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определяет, где удобно жить, строить дороги и выращивать культуры. Он формируется силами внутри Земли и процессами на её поверхности, поэтому постоянно меняется.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Земли: почему он важен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5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4662" y="1483351"/>
            <a:ext cx="299025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486951"/>
            <a:ext cx="391500" cy="391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 рельефа Земли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сильно приподнятые участки земной поверхности с крутыми склонами, хребтами и вершинами. Они чаще всего возникают в зонах активных тектонических движений и столкновения плит.
</a:t>
            </a:r>
            <a:endParaRPr lang="en-US" sz="1080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обширные территории с небольшими перепадами высот и сравнительно ровной поверхностью. На суше именно равнины занимают наибольшие площади и чаще всего заселены людьми.
</a:t>
            </a:r>
            <a:endParaRPr lang="en-US" sz="1082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впадины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глубокие участки земной поверхности, скрытые под водой. Их форма связана с движением литосферных плит и особенностями строения океанической коры.
</a:t>
            </a:r>
            <a:endParaRPr lang="en-US" sz="1082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высоко расположенные равнины, которые сочетают значительную абсолютную высоту и слабоволнистую поверхность. Они удобнее для освоения, чем горы, но сложнее низменностей.
</a:t>
            </a:r>
            <a:endParaRPr lang="en-US" sz="1038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крупнейшие участки суши, на которых встречаются разные формы рельефа: от низменностей и равнин до высоких горных систем. Их облик складывался миллионы лет.
</a:t>
            </a:r>
            <a:endParaRPr lang="en-US" sz="11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равнин и гор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 двух главных форм рельефа суши.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лучше подходят для расселения людей и хозяйства, а горы создают более сложные природные условия.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распределены формы рельефа на суше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включают низменности, возвышенности и плоскогорья, поэтому разнообразие ровных территорий особенно велико.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поверхности распространены шире горных областей, хотя именно горы заметнее на карте.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«Глобальные формы рельефа Земли»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в природе и в жизни людей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перепады высот делают равнины удобными для строительства, прокладки дорог и размещения крупных населённых пунктов. Здесь проще создавать широкие транспортные сети и освоенные территории.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легче использовать технику и обрабатывать большие поля. Поэтому именно здесь часто развиваются земледелие, животноводство и связанные с ними отрасли.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равнины сложены осадочными породами, которые накапливались долгое время. Их поверхность обычно ровная или слабоволнистая, без резких перепадов высот.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равнины Земли — Восточно-Европейская и Западно-Сибирская равнины, а также Амазонская низменность. Они показывают, насколько огромными могут быть ровные участки суши.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равнины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осадков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 морей, озёр и на суше постепенно накапливаются песок, глина и ил. Со временем слои выравнивают поверхность.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возвышенностей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ветер, лёд и перепады температур медленно разрушают горные породы. Высокие участки становятся ниже, а рельеф — более сглаженным.
</a:t>
            </a:r>
            <a:endParaRPr lang="en-US" sz="1345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устойчивость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равнины — древние и относительно спокойные участки земной коры. Поэтому их поверхность долго сохраняет выровненный облик.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происхождения равнин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равнины возникают как при накоплении осадков, так и при разрушении более высоких форм рельефа.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м
</a:t>
            </a:r>
            <a:endParaRPr lang="en-US" sz="5713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верхняя граница низменностей.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абсолютной высоте равнины делят на низменности, возвышенности и плоскогорья. Эта граница помогает быстро читать карту рельефа.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 — это сильно приподнятые участки земной поверхности с большими перепадами высот. Для них характерны крутые склоны, вершины и глубокие понижения между хребтами.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редко встречаются поодиночке. Обычно они образуют хребты, массивы и целые горные системы, в которых отдельные вершины и долины связаны между собой.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горные системы мира — Гималаи, Альпы, Кавказ и Анды. В них находятся многие из самых высоких вершин Земли.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труднее строить дороги и вести хозяйство, чем на равнинах. Зато они дают пресную воду, полезные ископаемые и возможности для туризма.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и древние горы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ними связаны не только с возрастом, но и с длительностью разрушения пород внешними силами.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горы сохраняют резкие формы, а древние постепенно теряют высоту и становятся более округлыми.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горы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плит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литосферные плиты сближаются, земная кора испытывает сильное сжатие. Породы смещаются, сморщиваются и поднимаются, образуя складчатые горные системы.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горы возникают вокруг каналов, через которые на поверхность выходят лава, пепел и газы. Постепенное накопление этих материалов создаёт конус или массив.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земной коры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кора раскалывается, отдельные блоки могут подниматься выше соседних участков. Так формируются горы с резкими уступами, хребтами и ступенчатыми склонами.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образования гор их формы меняются под действием воды, ветра, льда и перепадов температур. Чем дольше идёт разрушение, тем спокойнее становится рельеф.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рождения гор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географии: горы формируются из-за внутренних процессов Земли и затем изменяются внешними силами.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силы, которые изменяют рельеф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дождевая вода и талые потоки размывают породы, переносят частицы вниз по склону и вырезают долины, овраги и русла.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подхватывает мелкие частицы песка и пыли, переносит их на новые места и постепенно шлифует поверхность, особенно в сухих районах.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двигаются медленно, но сильно. Они царапают скалы, срывают обломки пород и оставляют после себя сглаженные формы и углубления.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нагревании и охлаждении породы расширяются и сжимаются, поэтому в них появляются трещины. Так начинается выветривание и разрушение склонов.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 внешние силы Земли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силы рельефа действуют по-разному: одни создают неровности, другие постепенно их уменьшают и перераспределяют материал.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силы создают основные формы рельефа, а внешние силы изменяют их вид и делают поверхность более сглаженной.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разных материков отличается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материк может сочетать равнины, плоскогорья и горы, если его участки имеют разную тектоническую историю и возраст коры.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были движения земной коры, тем более сложный и высокий рельеф сформировался на территории.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649" y="1153923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351" y="1114773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489251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4949" y="2618373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52882" y="2593023"/>
            <a:ext cx="299025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жизнь человека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равнинах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ровной поверхности легче прокладывать улицы, строить дома и расширять поселения. Поэтому крупные города часто растут именно на равнинах и низменностях.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пастбища удобнее размещать там, где меньше перепадов высот. Ровный рельеф облегчает обработку почвы, орошение и работу сельскохозяйственной техники.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гор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важны как источник полезных ископаемых и пресной воды. Здесь развиваются туризм, горное пастбищное хозяйство и гидроэнергетика.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железные дороги и трубопроводы проще проводить по равнинной местности. В горах строительство сложнее из-за крутых склонов, тоннелей и мостов.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условия в горах ограничивают массовое расселение, но создают особые виды деятельности. Человек использует высотную зональность, водные ресурсы и живописные ландшафты.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равнин и гор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равнина, Амазонская низменность и Западно-Сибирская низменность занимают огромные пространства и хорошо показывают, как широко распространены ровные территории на суше.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горные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Гималаи, Анды, Альпы и Кавказ — это яркие примеры гор, где заметны большие перепады высот, крутые склоны и выраженные хребты.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Бразильское плоскогорье и Среднесибирское плоскогорье доказывают, что равнина может быть высокой, но при этом сохранять сравнительно ровную или слабоволнистую поверхность.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материках сочетаются равнины, плоскогорья и горы, поэтому рельеф Земли выглядит очень неодинаково и зависит от истории развития 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рельефа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обычно показывает низкие участки, а жёлтый и коричневый — более высокие территории. По окраске сразу видно, где расположены равнины и горные области.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высот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шкале можно определить абсолютную высоту объекта над уровнем моря. Это помогает отличить низменность, возвышенность, плоскогорье и высокие горы.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горизонталей соединяют точки с одинаковой высотой. Чем ближе они расположены друг к другу, тем круче склон и тем сложнее рельеф местности.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цвет, горизонтали и высоты, можно сделать вывод о форме рельефа участка. Так карта становится удобным источником информации о поверхности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Земли: форма, движение, изменение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горы не существуют неизменными: внутренние силы создают их, а внешние силы постоянно меняют. Поэтому рельеф Земли — живой, развивающийся облик планеты.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2026-06-02T17:38:54Z</dcterms:created>
  <dcterms:modified xsi:type="dcterms:W3CDTF">2026-06-02T17:38:54Z</dcterms:modified>
</cp:coreProperties>
</file>