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Печальная летопись о красоте и беде Руси.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погибели Русской земли»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текст родился в пору страшных испытаний, когда русские города горели, люди теряли дома, а память о Родине помогала не сломаться.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в тяжёлое время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сразу почувствовать беду: речь идёт не только о смерти, но и о разрушении всего дорогого.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 век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в названии звучит тревога за разорённую Русскую землю.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и датировка памятника древнерусской литературы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земля до беды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родной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Русь показана широкой и богатой. В ней есть леса, реки, поля и города, поэтому читатель видит живую и щедрую землю.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дом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напоминает о большом доме, который нужно беречь. Родина объединяет людей, города и княжества, как одна семья.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напоминает: Родину нужно защищать, потому что без заботы и памяти она становится уязвимой.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Руси рождается из единства людей. Когда народ держится вместе, у него больше надежды на возрождение.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 болью говорит о разорении русских городов и показывает, как сильно он любит свою землю.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написал этот текст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считают, что это был образованный человек, хорошо знавший прошлое Руси и умеющий говорить торжественно.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автора не сохранилось. Для древних произведений это обычная история: их часто переписывали без подписи.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стилю видно, что автор переживал за родную землю и хотел, чтобы люди помнили о случившемся.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 красивые выражения делают речь очень выразительной. Словно читаешь старинный свиток, который шепчет о прошлом.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древнего текста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написан на древнерусском языке. В нём встречаются старинные слова и повторяющиеся обороты, поэтому он звучит торжественно и немного загадочно.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произведении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 красоты Руси к боли и надежде.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Чувства, которые слышны в тексте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слышится уважение к прошлому. Автор не забывает о героях, городах и людях, которые жили и защищали свою землю.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тревога: разрушенные города и тяжёлая жизнь людей вызывают боль. Читатель чувствует, что беда коснулась всех.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особенно заметна любовь к Русской земле. Автор любуется её красотой и словно показывает читателю дорогой и родной дом.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рядом с печалью остаётся надежда. Это делает произведение не только грустным, но и светлым, потому что Русь может подняться снова.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как живой 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Русская земля похожа на большой дом, где есть место всем. Леса, реки и поля создают образ спокойной и красивой страны. Такой дом хочется беречь, как любимую комнату или дворик у школы.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крепости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произведении — это не просто место на карте. Это стены, башни, люди и их жизнь. Когда город разорён, читатель понимает: беда пришла не в одно место, а в целую землю.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Народ, князья и воины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вспоминает князей, воинов и простой народ, чтобы показать: испытание затронуло всех. На фоне карт Древней Руси особенно ясно видно, как много людей связано с одной родной землёй.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помогают представить Русь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текст связан с событиями истории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1237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монгольское нашествие на Русь. Первые удары приходятся на города и княжества, которые ещё недавно жили привычной жизнью.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1237–1240 годы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Разоряются Рязань, Владимир, Киев и другие города. Люди теряют дома, защищают семьи и вспоминают, как была устроена их родная земля.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беде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сохраняет след страшных событий. Оно напоминает: в тяжёлое время особенно важны единство, защита своего дома и забота о Родине.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произведение важным для читателя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Отечеству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что Родина — это не просто место, а дорогой людям общий дом. Автор говорит о ней с теплом, уважением и большой тревогой.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сохранить в памяти древнюю Русь и её города. Оно напоминает, что история народа живёт в книгах, словах и сердечном отношении к земле.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звучит мысль: свою землю нужно беречь и защищать. Для древнего человека это было особенно важно, потому что беда касалась каждого дома и каждой семьи.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мир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грустном рассказе слышна вера в возрождение. Автор не только скорбит, но и словно зовёт к миру, чтобы Русь снова стала сильной и спокойной.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Словно тихий плач над древним городом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строках слышится медленный, горестный голос, как будто автор стоит у разрушенных стен и смотрит на опустевшие улицы. Вечер вокруг тихий, а в словах — слёзы и боль. Так рождается ощущение настоящего плача по Русской земле.
</a:t>
            </a:r>
            <a:endParaRPr lang="en-US" sz="973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Грустный силуэт на фоне сумерек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 фигуру человека, который одиноко вспоминает прошлое и не может скрыть тревогу. Над древним городом уже опускаются сумерки, а рядом будто мерцают слёзы и память о тех, кто пострадал в беде.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печаль в тексте
</a:t>
            </a:r>
            <a:endParaRPr lang="en-US" sz="2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приёмы делают текст выразительным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торжественные слова звучат как сильный призыв. Они делают речь похожей на высокий плач, в котором слышны и гордость, и скорбь.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заметен контраст: сначала перед читателем открывается красота, а затем — разрушение. Благодаря этому беда воспринимается острее, а любовь автора к земле — сильнее.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перечисляет признаки богатой и красивой Русской земли: города, реки, поля, леса. Такое нагромождение образов помогает увидеть, как много было потеряно.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51953"/>
            <a:ext cx="249000" cy="19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40703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50799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61866"/>
            <a:ext cx="249000" cy="199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о жизни людей в древности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были центрами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текста видно, что города играли важную роль в Руси. В них жили люди, строили стены, хранили порядок и надеялись на защиту от врагов.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отвечали за землю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в произведении показаны как защитники своей территории. От них ждали смелости, заботы о людях и умения объединять силы перед бедой.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Воины стояли на страже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воинов напоминает, что мир в древности нужно было защищать. Люди готовы были вставать на оборону родного дома, поселения и всей земли.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хранил память и единство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чувствуется, что беда касалась не одного города, а всего народа. Автор словно напоминает: сила Руси — в единстве, памяти и общей судьбе.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близок школьникам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8975" y="1651475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легко узнать знакомые переживания: радость от дома, тревогу за близких и желание, чтобы всё было хорошо. Даже маленькому читателю понятны такие чувства.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7700" y="1653400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повседневной жизнью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близка детям 8–10 лет, потому что у каждого есть свой двор, класс и любимое место. Поэтому разговор о защите дома и бережном отношении к нему звучит очень ясно.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шаг за шагом понять смысл текста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увидеть, как от образа Русской земли переходят к беде, чувствам автора и главной мысли о защите Родины.
</a:t>
            </a:r>
            <a:endParaRPr lang="en-US" sz="105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37422"/>
            <a:ext cx="249000" cy="221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37399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48465"/>
            <a:ext cx="249000" cy="199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46924"/>
            <a:ext cx="249000" cy="2213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60053" y="2435157"/>
            <a:ext cx="249000" cy="249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важно запомнить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литература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произведения, созданные в далёкой древности. Они помогают понять, как люди тогда думали, чувствовали и рассказывали о своей земле.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земля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образ всей родной страны, соединяющий города, поля, реки и людей. В тексте он звучит как дорогой и любимый общий дом.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Нашествие и разорение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описывают страшную беду, когда враги приходят на землю и уничтожают города. Они помогают понять, почему тон текста такой тревожный.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единство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сохраняет прошлое, а единство помогает людям держаться вместе. Для автора эти качества особенно важны, потому что без них трудно защитить Родину.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700265" y="3075771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тексте — не просто место на карте, а дом для людей. Защищать его значит беречь жизнь, мир и историю своей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произведение читают и сейчас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текст учит беречь свой дом и замечать, как дорого всё знакомое. Он помогает детям понять: любовь к Родине начинается с заботы о близких и родном месте.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произведение напоминает о памяти и сочувствии. Читатель видит, что беда чужой земли — это не пустяк, а событие, которое нужно помнить и осмысливать.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563" y="-1925"/>
            <a:ext cx="4215975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«Слова о погибели Русской земли»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произведение говорит о боли, памяти и любви к Родине. Оно напоминает о тяжёлом XIII веке и учит беречь родную землю, уважать её прошлое и людей, которые жили до нас.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2026-05-21T07:32:33Z</dcterms:created>
  <dcterms:modified xsi:type="dcterms:W3CDTF">2026-05-21T07:32:33Z</dcterms:modified>
</cp:coreProperties>
</file>