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и wish в английском языке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возможных, воображаемых и желаемых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и wish часто встречаются в диалогах, текстах и упражнениях. Они помогают точно говорить о причинах, последствиях, желаниях и сожалениях с понятными школьнику примерами из повседневной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условное предложение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предложение обычно состоит из условия и результата. Условие показывает, при каком событии что-то произойдёт, а вторая часть сообщает итог, следствие или ответ на это условие.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if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части чаще всего стоит if. Эта частица соединяет событие и его последствие: If it rains, we stay at home. If I finish my homework, I can play.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такой конструкции — показать связь между причиной и результатом. Английский язык с её помощью делает речь точной: одно действие зависит от 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64719"/>
            <a:ext cx="4794300" cy="1783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условных предложений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базовые модели помогают быстро понять, о каком времени и какой реальности идёт речь.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 и Type 1 описывают факты и реальные возможности, а Type 2 и Type 3 — воображаемые или уже невозможные ситуации.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5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условных предложений чаще встречаются в учебных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чаще всего встречаются короткие и наглядные модели с простыми временами и знакомыми ситуациями.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5 класса сосредоточен на Type 0 и Type 1, потому что они легче связываются с повседневными примерами.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типичным примерам из учебных упражнений для 5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0: факты, правила и привычные действия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верный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 используется, когда результат повторяется каждый раз. Если условие выполняется, итог остаётся одинаковым: природный факт, правило или действие, которое происходит постоянно.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в Present Simple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обе части предложения стоят в Present Simple: If you mix blue and yellow, you get green. Такая форма удобна для объяснений, инструкций и научных наблюдений.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жизненные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 хорошо подходит для правил поведения, опытов на уроке и повседневных привычек. Например, если что-то нагревают, оно меняет состояние; если соблюдать правило, конфликтов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1: реальная возможность в будущем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Ситуация возможна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1 выбирают, когда событие действительно может случиться. Условие ещё не произошло, но результат выглядит реальным и зависит от того, как сложатся обстоятельства.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Личные планы и договорённости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1 часто встречается в разговорах о школе, погоде и планах. If I am late, I will call you — здесь условие и результат связаны с реальной ситуацией.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Схема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части используется Present Simple, а во второй — will + V1. Такая модель помогает говорить о будущем просто и понятно: If it is sunny, we will go to the park.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2: нереальная ситуация сейчас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Схема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выглядит так: if + Past Simple, would + V1. Хотя форма похожа на прошедшее время, смысл относится к настоящему: If I had a pet, I would take care of it.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Форма were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he, she, it часто используется were: If I were a bird, I would fly high. Такая форма подчёркивает, что ситуация только воображается.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Воображаемое настоящее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2 нужен, когда речь идёт о ситуации, которой нет в реальности сейчас. Это способ представить другой мир, другой выбор или невозможное условие.
</a:t>
            </a:r>
            <a:endParaRPr lang="en-US" sz="12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3: нереальная ситуация в прошлом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Прошлое уже не изменить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3 описывает событие, которое могло бы завершиться иначе, но время уже ушло. Это форма для сожаления, оценки ошибки или упущенной возможности.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 сожаления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сказать, что результат был бы другим при другом прошлом действии. Она часто звучит как мягкое объяснение того, что было сделано не так.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Схема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части стоит Past Perfect, а во второй — would have + V3. Например: If they had left earlier, they would have arrived on time.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тип условного предложения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модели по времени, реальности ситуации и форме сказуемого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wish: когда хочется, чтобы всё было иначе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изменить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 используют, когда настоящая ситуация не устраивает и хочется, чтобы она была другой. После wish часто ставят форму, похожую на прошедшее время, хотя речь идёт именно о настоящем.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сожаление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wish можно мягко выразить недовольство, сожаление или мечту без резких слов. Это звучит более спокойно и вежливо, чем прямое замечание о проблеме.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wish I knew the rule и I wish it were warmer помогают увидеть смысл конструкции: говорящий понимает, что реальность не совпадает с желанием.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50" y="1163687"/>
            <a:ext cx="7576500" cy="15487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wish и их значения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wish помогают говорить о настоящем, прошлом и раздражающей ситуации. Таблица показывает, какую форму времени выбрать в каждом случае.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связан с настоящим, Past Perfect — с прошлым. Конструкция wish + would чаще подходит для действий, которые мешают или раздражают.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wish; учебные примеры для 5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после wish часто используется were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wish I were taller звучит естественно для английского языка. Такая форма давно закрепилась в речи и в учебниках как стандартный способ показать нереальное желание.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говорит I wish I were stronger, он не описывает реальность, а мечтает о другом состоянии. Именно поэтому were помогает лучше передать оттенок недостижимости.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wish в значении настоящего часто употребляют were вместо was даже с I, he, she, it. Эта форма подчёркивает, что ситуация воображаемая и не соответствует действительности.
</a:t>
            </a:r>
            <a:endParaRPr lang="en-US" sz="11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Simple, Past Perfect и would: что показывает каждая форма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запомнить не только время, но и смысл: настоящее, прошлое или желаемое изменение ситуации. Это особенно полезно при выборе между if и wish.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чаще связан с нереальным настоящим, Past Perfect — с нереальным прошлым, а would показывает желаемое изменение результата или поведения.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моделей темы if и wish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условных предложениях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 после if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Type 1 многие по привычке ставят will в части с if, хотя там нужен Present Simple. Правильно: If it rains, we will stay home.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had в Type 3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условии третьего типа важно не забывать Past Perfect. Без had предложение теряет значение прошлого, которое уже нельзя изменить, и становится грамматически неправильным.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брать формы из разных типов без логики. Если начало предложения относится к настоящему, а конец к прошлому, смысл становится неверным.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фраза не всегда переводится дословно. Чтобы избежать ошибки, нужно сначала определить время, потом реальность ситуации и только после этого выбирать форму глагола.
</a:t>
            </a:r>
            <a:endParaRPr lang="en-US" sz="11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6594"/>
            <a:ext cx="4794300" cy="9800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if и wish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конструкции связаны с условиями и желаниями, но используются по-разному. Таблица показывает главное различие между результатом и личным отношением к ситуации.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чаще описывает возможный выбор и его последствия, а wish показывает отношение говорящего к уже существующей ситуации.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грамматических моделей if и wish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4359" y="0"/>
            <a:ext cx="32280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школьника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finish my homework, I can watch a cartoon. Такое предложение помогает объяснить, что одно действие открывает возможность для другого и связано с ежедневным распорядком ученика.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планы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it snows, we will make a snowman. Здесь условие связано с будущим событием, которое может реально произойти, поэтому форма звучит естественно и понятно.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I had a longer break. Эта фраза выражает недовольство слишком короткой переменой и показывает, как wish помогает говорить о школьных желаниях мягко.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my classmates would be quieter during the test. Такое предложение удобно, когда нужно вежливо сказать о мешающем поведении и не звучать резко.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предложения с if или wish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формы: от смысла ситуации к нужному времени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594577"/>
            <a:ext cx="193800" cy="19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14107"/>
            <a:ext cx="193800" cy="1550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опоры для запоминания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0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так: факт, правило или привычный результат. Эта модель подходит для научных наблюдений, инструкций и повторяющихся действий, где связь между условием и итогом неизменна.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1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возможно, будет результат. Конструкция помогает говорить о реальном будущем, планах и последствиях, которые могут случиться при выполнении условия.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3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тогда всё сложилось по-другому. Здесь речь идёт о прошлом, которое уже нельзя изменить, поэтому форма часто передаёт сожаление или упущенную возможность.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Wish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Жаль, что сейчас или раньше не так. Конструкция помогает выразить желание изменить реальность вежливо и без прямого давления, особенно когда речь идёт о неприятной ситуации.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Type 2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сейчас было иначе. Эта форма нужна для воображаемой или маловероятной ситуации в настоящем, когда говорящий мечтает о другом положении дел.
</a:t>
            </a:r>
            <a:endParaRPr lang="en-US" sz="8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время и реальность определяют форму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использовать if и wish, сначала нужно понять: речь идёт о факте, возможности, мечте или сожалении. Тогда выбор времени станет точным и понятным.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2026-05-30T12:27:14Z</dcterms:created>
  <dcterms:modified xsi:type="dcterms:W3CDTF">2026-05-30T12:27:14Z</dcterms:modified>
</cp:coreProperties>
</file>