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приставки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Приставки: пишем слитно и не путаем!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 и где она находится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часть слова, которая стоит перед корнем и входит в его состав. Она помогает образовывать новые слова и точно передавать смысл: куда, как и в какую сторону происходит действие.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корень пишутся вместе, без пробела и без дефиса. В словах подоконник, нарисовать, переход всё слово остаётся единым.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слово состоит из нескольких частей, они не разрываются при письме. Между приставкой и корнем не ставятся никакие знаки.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помогает сразу узнавать знакомые слова. Чем внимательнее мы смотрим на состав слова, тем меньше ошибок делаем.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37" y="189860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встречаются чаще всего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по-, под-, над-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показывают направление или расположение. Они помогают понять, куда движется предмет или где он находится относительно другого.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за-, вы-, при-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приставки могут обозначать начало действия, движение наружу или приближение. В школьных словах они встречаются очень часто.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на-, у-, от-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нередко связаны с движением в сторону, прочь или на поверхность. Они хорошо знакомы по обычным словам из повседневной речи.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пере-, с-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показать переход, перемещение или изменение действия. По приставке часто можно догадаться, что именно произошло в слове.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приставку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слово без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однокоренное слово без приставки: ехать — приехать, писать — записать. Так легче увидеть, что именно добавилось в начале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части слова на схеме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удобно разделить слово на части: приставка, корень и окончание. Такая схема помогает не потерять ни одну часть и лучше понять строение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 состав слова и пишется слитно: влетел, зашёл, пришёл. Она не существует отдельно и меняет значение всего слова.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предлог — это не одно и то же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это отдельное слово. Он пишется раздельно: в лес, за дом, к школе. Его можно убрать или заменить другим предлогом.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можно произнести отдельно и она стоит рядом со словом, это предлог. Если она «прилипла» к слову, значит, перед нами приставка.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перед нами: приставка или предлог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проверки слова по частям.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без-/бес-, воз-/вос-, из-/ис-, низ-/нис-, раз-/рас-, через-/черес- буква зависит от следующего звука. Это помогает писать слова без лишних сомнений.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 з и с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пишется з: бездомный, возить, разбудить. Звонкий звук словно подсказывает букву 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с: бесшумный, рассказать, чересчур. Глухой звук выбирает букву с, и правило становится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пишется, когда есть значение приближения или присоединения: приехать, приклеить. Слово как будто подходит ближе или что-то добавляет.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при- и пре-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часто передаёт значение очень или пере-: прекрасный, преграда, превратить. Нужно смотреть не только на слух, но и на смысл.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же приставка может обозначать близость или неполное действие: приморский, приоткрыть. Здесь смысл тоже помогает выбрать нужную букву.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и пре- похожи по звучанию, поэтому их легко перепутать. Но если внимательно подумать о значении слова, выбор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не- образует новое слово или слово без него не употребляется, пишем слитно: недруг, неправда, нелепый.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«Как пишутся приставки»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у не- стоит различать: она может быть приставкой или частицей.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 с приставками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короткая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находит знакомое слово без приставки: читать, считать, земный. Так легче увидеть, какая часть добавилась и где начинается новое слово.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прибавляется 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присоединяется начало слова: пере-оценить, под-земный, без-рассудный. Приставка помогает точнее передать смысл и сделать слово длиннее.
</a:t>
            </a:r>
            <a:endParaRPr lang="en-US" sz="1162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проверка границ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слово, тем внимательнее нужно читать его по частям. Если не потерять приставку и корень, запись получится аккуратной и правильной.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значение слова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три разных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писать остаётся узнаваемым, но приставки меняют его смысл. Записать — значит начать или обозначить результат, а переписать — сделать заново или ещё раз. Так одна основа превращается в целую семью слов.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слова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ходить тоже умеет «переодеваться». Приставка подсказывает движение: заходить — внутрь, переходить — через что-то, уходить — в сторону от места. На рисунке это удобно показать стрелками и дорожками.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добавляет новую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сразу понять, что происходит с предметом или действием. Она может показать направление, начало, повтор или завершение. Поэтому новое слово звучит похоже, но смысл у него уже другой.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письме слова с приставкой
</a:t>
            </a:r>
            <a:endParaRPr lang="en-US" sz="191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последовательность проверки: от поиска корня до выбора нужного правила написания.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вставляют пробел там, где его быть не должно: приставка и корень пишутся вместе, как одно слово. Если разделить их, получится смешная и неверная запись.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путаница между приставкой и предлогом. Предлог можно прочитать как отдельное слово, а приставка всегда прячется внутри слова и без него не живёт.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с буквами з и с в приставках. Здесь важно смотреть на следующий звук: он подсказывает, какую букву выбрать, чтобы слово звучало правильно.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Нелегко бывает и с при- и пре-. Чтобы не ошибиться, нужно сначала понять смысл слова, а не торопиться писать наугад. Смысл — лучший подсказчик.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1010688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9766" y="2872138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с приставками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приехал приставка подсказывает приближение. Сразу видно: кто-то едет ближе к месту, а не удаляется от него.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выбежал и зашёл показывают движение и изменение действия. Приставка помогает представить, как герой внезапно начал движение или вошёл внутрь.
</a:t>
            </a:r>
            <a:endParaRPr lang="en-US" sz="1141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что-то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перешёл приставка говорит о переходе через дорогу, реку или другое препятствие. Значение становится понятным почти сразу.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подошёл и ушёл приставка меняет направление действия. Благодаря ей можно легко сравнить слова и заметить, как смысл меняется от одной буквы.
</a:t>
            </a:r>
            <a:endParaRPr lang="en-US" sz="10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помогают понимать текст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есть приставка, действие становится точнее и яснее. Вошёл, вышел, перешёл, добежал — каждое слово сразу показывает, куда двигался герой и что он сделал.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тексте это особенно полезно: приставка помогает не перепутать события и быстрее понять предложение. Тогда чтение идёт легче, а смысл не убегает, как шустрый зайчонок.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словом, потому что она входит в его состав. Между приставкой и корнем не ставят пробелы, дефисы или другие знаки.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оканчивается на з или с, нужно посмотреть на следующий звук. Перед звонким согласным пишется з, а перед глухим — с. Это помогает не путаться.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и пре- различаются по смыслу. При- часто означает приближение или присоединение, а пре- нередко помогает передать очень сильное значение или похожее на пере-.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написания приставок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приставку и выбрать нужное правило без 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прочитать и разобрать слова: подруга, подземный, забежать. В каждом из них приставка помогает узнать, как образовано слово и какое новое значение оно получило.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закрепления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подойдут бесшумный, приехать, преграда, написать и переход. Эти слова часто встречаются в упражнениях, потому что в них удобно тренировать внимание к приставкам.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играть в сравнение: писать — написать, ходить — переходить, шумный — бесшумный. Так приставка становится заметной, а запоминать слова гораздо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делают слово понятным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маленькая, но очень важная часть слова. Она помогает образовывать новые слова, писать их слитно и лучше понимать смысл. Если быть внимательным, ошибок станет намного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2026-05-21T22:49:46Z</dcterms:created>
  <dcterms:modified xsi:type="dcterms:W3CDTF">2026-05-21T22:49:46Z</dcterms:modified>
</cp:coreProperties>
</file>