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маленькая часть слова с большой силой
</a:t>
            </a:r>
            <a:endParaRPr lang="en-US" sz="265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словам менять смысл и становиться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слово и где в нём живёт приставка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состоять из разных частей, и у каждой есть своё место. Приставка стоит перед корнем, пишется слитно и помогает слову «сказать» что-то новое: куда, откуда, когда или как происходит действие.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значимая часть слова. Она стоит перед корнем и помогает образовывать новые слова, добавляя к ним новое значение.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живёт отдельно: она всегда работает вместе со словом. Именно поэтому её пишут слитно, без пробела и без запинки.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приставка может сильно изменить смысл действия: сделать его начавшимся, повторным, направленным к чему-то или прочь от чего-то.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приставку, сначала подбирают несколько родственных слов. Если у них есть общая часть, значит, это корень. Всё, что стоит перед корнем, и будет приставкой. Так слово будто само подсказывает, как оно собрано.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начало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«подъехал», «забежал» и «переписал» приставка стоит в самом начале. Она сразу цепляет взгляд и помогает понять, как меняется действие. На схеме удобно выделить приставку одним цветом, корень другим, а окончание — третьим.
</a:t>
            </a:r>
            <a:endParaRPr lang="en-US" sz="139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слово по 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слова видно по цветам, разбор становится похож на игру-конструктор. Сначала замечаем начало слова, потом находим корень и видим, как приставка помогает слову стать новым. Это очень полезно для тренировки.
</a:t>
            </a:r>
            <a:endParaRPr lang="en-US" sz="1452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приставка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движение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могут помогать понять, куда движется предмет или человек: в сторону, внутрь, наружу, к кому-то или от кого-то. Сразу становится яснее, что происходит.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действие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приставки словно нажимают кнопку «старт»: действие начинается, оживает, включается. В словах это видно очень хорошо и легко запоминается.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действие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может повторить действие, изменить его или сделать по-другому. Из одного слова получается другое, и смысл становится точнее и интереснее.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приставку в слове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пройти путь от родственных слов к приставке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предлог — не одно и то же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 со словом: подбежал, зашёл, уехал. Она входит в состав слова и без него не существует.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отдельно: под столом, за домом, у школы. Между предлогом и словом можно вставить другое слово, а между приставкой и корнем — нельзя.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хороший способ не перепутать части слова и части речи. Если можно добавить слово между двумя частями, значит, перед нами не приставка, а предлог.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 и приставка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есть общий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родственных слов есть общая часть — корень. Например: лес, лесной, лесник. По корню легко заметить, что слова связаны между собой и «родня» у них одна.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создаёт новое значение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добавляет слову новый смысл. Так появляются слова вроде подлесок и перелесок. Корень остаётся узнаваемым, а значение становится другим и более 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приставки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по-, под-, за-, на- часто встречаются в словах начальной школы. Они помогают показать направление, приближение, начало действия или его возникновение.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у-, вы-, в-, с- тоже очень полезны. С ними слова рассказывают, откуда кто-то вышел, куда вошёл или куда отправился дальше.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при-, пере-, над- добавляют оттенки смысла. Они могут обозначать приближение, повтор действия или движение через что-то и поверх чего-то.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пишутся слитно и помогают строить новые слова. Если присмотреться, они работают как маленькие помощники, которые уточняют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«рассказ» и «беззвучный» это не ошибка, а обычное строение слова. Нужно просто внимательно найти приставку и корень.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могут встретиться рядом на стыке приставки и корня.
</a:t>
            </a:r>
            <a:endParaRPr lang="en-US" sz="1374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материала: «рассказ», «беззвучный».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меняет смысл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приставка может повернуть значение слова в другую сторону: из простого действия получается движение к цели, прочь от неё или через какое-то препятствие.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«бежать» — это само действие, а «прибежать», «убежать» и «перебежать» уже подсказывают, куда именно движется герой и что он делает.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приставка работает как маленький смысловой помощник: добавляет точность, делает речь выразительнее и помогает сразу понять, какая картинка стоит за словом.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дел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приставки слышны почти на каждом шагу: ребёнок может принести тетрадь, записать ответ, подойти к столу или выбежать во двор. Слова звучат просто, но каждая приставка аккуратно подсказывает действие.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делает шаг и прыжок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приставки помогают представить движение особенно ярко. Герой может перепрыгнуть ручей, забежать за угол или улететь высоко в небо. Так обычное слово превращается в маленькое приключение.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игра и фантазия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уроке, в игре и в книге приставки встречаются всюду. Они помогают рассказать, что кто-то вошёл в класс, отошёл в сторону или подошёл ближе, а значит, оживляют речь и делают её понятной.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оживают в речи и сказках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приставку с предлогом: приставка пишется вместе со словом, а предлог — отдельно. Проверка простая: между предлогом и словом можно вставить другое слово.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ищи приставку там, где её нет. В слове «молоко» нет части перед корнем, которая меняет смысл, поэтому приставку выделять нельзя.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корень, а потом посмотри, есть ли перед ним значимая часть. Если она помогает образовать новое слово, значит, это приставка.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подсказка: если убрать подозрительную часть и слово станет совсем другим или потеряет смысл, проверь разбор ещё раз. Ошибка любит маскироваться!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часто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делает речь точнее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одно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приставок мы бы говорили короче и беднее: только «идти», «бежать», «писать». Смысл был бы общим, а детали — спрятаны.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появились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добавили оттенки: движение к месту, от места, через что-то, повтор действия или его начало. Речь стала яснее и интереснее.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сказать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приставкой мы быстро понимаем, что именно произошло: кто-то прибежал, ушёл, переписал или подбежал. Одна маленькая часть слова помогает назвать действие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слова с приставкой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разбирать слово по частям: приставка, корень, суффикс и окончание. Такая схема помогает увидеть, где спрятан главный смысл слова и как к нему присоединяются другие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слове «подснежник» легко заметить приставку и корень. Если раскрасить части разными цветами, слово сразу станет похожим на понятную и аккуратную конструкцию.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Тренировка: найди приставку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движение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«забежал» и «подпрыгнул» приставка помогает увидеть, как герой начал движение или направился вперёд. Сначала ищем корень, потом смотрим на начало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начало слова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«перелетел» и «вошёл» часть перед корнем подсказывает новое значение. Если она помогает назвать действие точнее, перед нами приставка, а не случайная буква.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слово спокойно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слово и подбери родственные к нему. Потом выдели общую часть и посмотри, что стоит перед корнем. Так разбор становится простым и даже немного детективным.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приставка меняет направление действия, и смысл слова сразу становится другим. Это хорошо видно на знакомых школьных примерах.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«приехать» и «уехать» показывают разные направления движения
</a:t>
            </a:r>
            <a:endParaRPr lang="en-US" sz="1252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учебников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Приставка может подсказывать, куда движется предмет или человек: к цели, от неё или через препятствие. Поэтому слова «вбежать» и «сбежать» звучат по-разному и рисуют разные маршруты.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в слове есть приставка, её удобно представить как стрелку. Она помогает быстро понять, где начало действия, где его направление и почему слово приобрело новое значение.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 действии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входит в состав слова. Она не живёт отдельно, а работает вместе с ним, помогая слову получить новое значение.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пишется слитно: «подбежал», «зашёл», «уехал». Это удобная подсказка, которая помогает не перепутать её с предлогом.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меняет смысл действия, значит, она важная. Именно так приставка превращает обычное слово в более точное и интересное.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маленькая часть, которая делает слово сильнее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маленький помощник слова. Она делает речь точнее, а разбор — понятнее. Если помнить её место перед корнем, приставки перестают казаться сложными и начинают работать как по волшебству.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2026-05-22T01:31:39Z</dcterms:created>
  <dcterms:modified xsi:type="dcterms:W3CDTF">2026-05-22T01:31:39Z</dcterms:modified>
</cp:coreProperties>
</file>