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организация клетки: основа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 определяет её строение и 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402" y="1360725"/>
            <a:ext cx="3930197" cy="298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химическая система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не сводится к набору веществ: вода, ионы и биомолекулы образуют согласованную систему, где соотношение компонентов определяет обмен веществ, специализацию и уровень жизнедеятельности.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клетки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основную часть клетки и служит средой, в которой протекают биохимические реакции, обеспечиваются растворение веществ, их перемещение и поддержание текучести цитоплазмы.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присутствуют в растворённом виде и входят в состав структурных соединений, помогая поддерживать постоянство внутренней среды и устойчивость клеточных процессов.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натрия, калия, кальция, магния и хлора регулируют мембранный потенциал, осмотическое давление, кислотно-щелочной баланс и работу многих ферментных систем.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газы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углекислый газ участвуют в дыхании, обмене веществ и поддержании равновесия между клеткой и окружающей средой, влияя на интенсивность её жизнедеятельности.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компоненты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вещества преобладают в клетке и какие функции они выполняют.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сухих веществ клетки заметно преобладают белки, а вода формирует основу её внутренней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обобщённые данные по химическому составу клетки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химическая среда клетки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молекула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имеет частично заряженные участки и легко образует водородные связи, поэтому она хорошо взаимодействует с ионами и многими полярными веществами.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высокой теплоёмкости вода медленно нагревается и остывает, что помогает клетке сохранять относительную стабильность температуры при изменении условий среды.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 реакциях гидролиза и конденсации, а также создаёт жидкую основу, в которой ферменты и субстраты могут быстро взаимодействовать друг с другом.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Внутриклеточная и межклеточная транспортировка многих соединений возможна именно в водной среде, где растворённые вещества свободно перемещаются и становятся доступными клеточным структурам.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воды в разных типах клеток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общую тенденцию: чем активнее обмен веществ, тем выше обычно водное содержание ткани.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Активные, растущие клетки содержат больше воды; в покоящихся структурах её доля резко снижается.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типичные диапазоны содержания воды в клетках разных тканей
</a:t>
            </a:r>
            <a:endParaRPr lang="en-US" sz="7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 ионы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кальция участвуют в сокращении мышц, передаче внутриклеточных сигналов и регуляции многих процессов, связанных с изменением активности клеток.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входит в состав гемоглобина и цитохромов, поэтому необходимо для переноса кислорода и работы дыхательных цепей в клетке.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важен для функционирования рибосом и молекул АТФ, а значит, связан с синтезом белка и энергозависимыми реакциями.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
</a:t>
            </a:r>
            <a:pPr algn="l" indent="0" marL="0">
              <a:lnSpc>
                <a:spcPct val="115000"/>
              </a:lnSpc>
              <a:buNone/>
            </a:pPr>
            <a:r>
              <a:rPr lang="en-US" sz="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Фосфатные группы входят в состав нуклеотидов и буферных систем, помогая клетке сохранять кислотно-щелочное равновесие и устойчивость внутренней среды.
</a:t>
            </a:r>
            <a:endParaRPr lang="en-US" sz="10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мономеров к функции органических веществ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состав молекул определяет их свойства и роль в клетке.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преобладание объясняет ключевую роль белков в каталитических, структурных и регуляторных процессах клетки.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50–80%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массы клетки составляют белки, поэтому именно они определяют большинство её функциональных возможностей.
</a:t>
            </a:r>
            <a:endParaRPr lang="en-US" sz="1120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обобщённые данные о содержании белков в клетке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2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структуры белка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представляет собой последовательность аминокислот в полипептидной цепи. Именно эта последовательность задаёт дальнейшее свёртывание молекулы и в конечном счёте определяет её свойства.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цепь образует α-спираль или β-слой. Такие участки удерживаются водородными связями между группами пептидного остова.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пространственная укладка всей молекулы белка. Она формируется за счёт взаимодействий между боковыми радикалами аминокислот и создаёт активные участки белка.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белки состоят из нескольких полипептидных субъединиц, объединённых в один комплекс. Классический пример такого строения — гемоглобин.
</a:t>
            </a:r>
            <a:endParaRPr lang="en-US" sz="10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в клетке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работают одновременно в нескольких направлениях, поэтому их роль в клетке особенно многогранна.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Каталитическая функция наиболее представлена и определяет скорость клеточного обмена.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биологии; данные о примерах — по содержанию слайда.
</a:t>
            </a:r>
            <a:endParaRPr lang="en-US" sz="7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источник энергии и строительный материал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используется клеткой в клеточном дыхании и быстро обеспечивает синтез АТФ. Это делает её универсальным и наиболее доступным энергетическим субстратом для большинства тканей.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у растений и гликоген у животных накапливаются как резервные полисахариды. При необходимости они легко расщепляются и пополняют потребности клетки в энергии.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входит в состав клеточных стенок растений и придаёт им прочность. Благодаря этому углеводы выполняют не только энергетическую, но и опорную функцию.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углеводы на поверхности мембран участвуют в межклеточном узнавания и взаимодействии. Они помогают клеткам «считывать» друг друга и выстраивать точные контакты в тканях.
</a:t>
            </a:r>
            <a:endParaRPr lang="en-US" sz="7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и их роль в мембранах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Гидрофобная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плохо взаимодействуют с водой и поэтому стремятся объединяться в устойчивые структуры. Это свойство определяет их накопление в мембранах и жировых включениях клетки.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бислой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образуют двойной слой, где полярные головки обращены к воде, а неполярные хвосты скрыты внутри. Такая организация создаёт основу клеточной мембраны.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 и текучесть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Стероиды, включая холестерин, регулируют плотность и текучесть мембраны. Благодаря им мембрана сохраняет устойчивость при изменении условий среды.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 служат удобной формой долговременного энергетического резерва. При расщеплении они дают больше энергии, чем углеводы, и занимают меньше объёма.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биополимеров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мономерный состав и химическая структура определяют функции разных классов веществ.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классов биомолекул строение напрямую связано с ролью в клетке; особенно заметна специализация белков и нуклеиновых кислот.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химическая организация клетки.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и хранение информации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Мономер — нуклеотид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включает сахар, остаток фосфорной кислоты и азотистое основание. Из повторяющихся нуклеотидов строятся молекулы ДНК и РНК.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сведения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записана наследственная информация клетки. Эта молекула служит долговременным носителем программы, по которой синтезируются белки.
</a:t>
            </a:r>
            <a:endParaRPr lang="en-US" sz="864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реализует программу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участвует в передаче и считывании информации при синтезе белка. Комплементарность оснований А–Т и Г–Ц обеспечивает точность копирования и передачи признаков.
</a:t>
            </a:r>
            <a:endParaRPr lang="en-US" sz="8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химического состава к функции клетки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элементов и молекул к клеточным структурам и их работе.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свойств биомолекул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молекулы растворяются, а другие — нет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и заряженные группы притягивают воду, поэтому гидрофильные вещества легко распределяются в цитоплазме и межклеточной жидкости. Неполярные участки ведут себя иначе: они избегают воды и собираются в более защищённые области клетки.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клетке «живут» гидрофобные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Жироподобные соединения концентрируются в мембранах и жировых включениях, образуя обособленные слои и капли. Их расположение связано не с случайностью, а с формой молекул, размером и характером химических связей.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основных веществ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калорийности объясняет, почему жиры служат главным запасом, а углеводы и белки чаще используются для быстрого обмена.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наиболее энергоёмки; углеводы и белки дают меньше энергии, но быстрее вовлекаются в метаболизм.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энергетическая ценность: 9 ккал/г для жиров, 4 ккал/г для углеводов и белков; общеизвестные справочные данные.
</a:t>
            </a:r>
            <a:endParaRPr lang="en-US" sz="5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нарушения и клеточные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воды нарушается среда для реакций, затрудняется транспорт веществ и меняется осмотическое давление. Клетка быстрее теряет устойчивость и хуже поддерживает обмен.
</a:t>
            </a:r>
            <a:endParaRPr lang="en-US" sz="94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ионов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необходимы для мембранного потенциала, работы ферментов и сигнализации. Их дефицит приводит к сбоям в сокращении, передаче импульсов и регуляции внутриклеточных процессов.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белковой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белки меняют пространственную форму из-за температуры, pH или химических факторов, их активные центры перестают работать. Это сразу ослабляет ключевые реакции клетки.
</a:t>
            </a:r>
            <a:endParaRPr lang="en-US" sz="936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гибели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повреждение затрагивает слишком много белков и мембранных систем, клетка утрачивает способность поддерживать гомеостаз. Тогда нарушения становятся необратимыми и возможна гибель клетки.
</a:t>
            </a:r>
            <a:endParaRPr lang="en-US" sz="9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организация клетки: смысл и итог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не просто описывает клетку, а объясняет её жизнь: от реакции в цитоплазме до наследования признаков. Именно согласованность молекул делает возможными рост, деление и развитие организма.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2026-06-01T18:35:10Z</dcterms:created>
  <dcterms:modified xsi:type="dcterms:W3CDTF">2026-06-01T18:35:10Z</dcterms:modified>
</cp:coreProperties>
</file>