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её влияние на Землю: основные направления изучения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Луны и Земли: физика, биология, культура и перспективы освоения.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образовалась около 4,5 млрд лет назад после столкновения молодой Земли с крупным объектом. Она — пятый по размеру спутник в Солнечной системе и самый большой относительно своей планеты.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Луны и её роль в Солнечной системе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Луны равен 3 474 км, поверхность покрыта морями — базальтовыми равнинами, горами и большим числом ударных кратеров разных возрастов.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кора достигает в толщину около 50 км, под ней расположена мантия и небольшое металлическое ядро, составляющее около 20% радиуса спутника.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горной породой являются базальты и анортозиты, формирующие основу лунного рельефа и определяющие геологическую структуру спутника.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Строение, геологические особенности и поверхность Луны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новолуние Луна находится между Землёй и Солнцем, её освещённая сторона обращена от Земли, поэтому спутник не виден на ночном небе. Это старт фазы длиной около 29,5 суток.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Новолуние — начало лунного цикла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возникает, когда Земля находится между Солнцем и Луной, позволяя нам видеть полностью освещённый диск спутника. Это оказывает значительное влияние на природные процессы, включая приливы.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— максимальная освещённость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последняя четверти — моменты, когда видимый половинчатый лунный диск формируется за счёт угла между Землёй, Луной и Солнцем. Эти фазы сопровождаются изменениями гравитационного воздействия.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— промежуточные фазы
</a:t>
            </a:r>
            <a:endParaRPr lang="en-US" sz="1248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фазы: взаиморасположение Луны, Земли и Солнца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прилива и два отлива в сутки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гравитации Луны на Земле происходит по два прилива и два отлива ежедневно. В зоне залива Фанди амплитуда приливов достигает рекордных 15 метров.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влияние на приливы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Солнца усиливает приливы (сизигийные приливы) во время новолуния и полнолуния, либо ослабляет их (квадратурные), когда Луна находится в первой или последней четверти.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приливов по побережьям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колебания варьируются во всём мире. Карта показывает зоны с максимальной амплитудой, где взаимодействие гравитационных сил Луны и Солнца наиболее заметно и влияет на экосистемы.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отливы: гравитационное воздействие Луны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амплитуда приливов совпадает с новолунием и полнолунием, когда гравитационные силы Луны и Солнца складываются.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подтверждают связь фаз Луны с изменениями силы приливов, влияющих на морские и прибрежные процессы.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приливов в различные фазы Луны: визуализация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 равен примерно 23,5°, и благодаря Луне он сохраняется стабильным уже миллионы лет, предотвращая резкие климатические колебания.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Луны ось могла бы колебаться в диапазоне от 10° до 85°, что вызвало бы экстремальные климатические изменения и создало бы угрозу для биосферы.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стабилизация наклона земной оси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наступает, когда Луна находится между Землёй и Солнцем, создавая узкую зону полной или частичной тени на поверхности планеты.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 происходит, когда Луна входит в тень Земли, полностью или частично закрываясь от солнечного света.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лунные затмения доступны наблюдениям с половины земного шара, а солнечные – только в узком коридоре прохождения тени Луны.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ежегодно происходит до семи затмений, однако видимы они лишь с ограниченных территорий на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и солнечные затмения: механизмы и статистика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Луны вызывает приливное трение, что замедляет дневное вращение Земли на 2,3 миллисекунды за 100 лет, приводя к постепенному удлинению суток.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Приливное трение и замедление вращения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суточной длительности влияют на атмосферные и океанические системы, помогая формировать стабильные ветровые потоки и морские течения, важные для климата.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ветров и течений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приливные процессы способствуют круговороту воды, поддерживая климатическую устойчивость и биоразнообразие в прибрежных и морских экосистемах.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круговорот и климат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 на климатические процессы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организмы, такие как кораллы и моллюски, синхронизируют нерест и размножение с лунными фазами для повышения выживаемости потомства.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циклы регулируют миграцию и питание рыб, изменяя их активность в зависимости от освещённости ночи и приливов, что влияет на экосистемы.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животные, включая сов и мелких грызунов, адаптируют поведение к лунным ночам, используя свет Луны для защиты от хищников и поиска пищи.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биологические ритмы: синхронизация поведения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физические характеристики Луны и Земли — диаметр, масса, площадь поверхности и расстояние между центрами масс. Эти показатели подчёркивают масштабные отличия, влияющие на гравитацию и атмосферные условия.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Существенная разница по всем характеристикам определяет уникальность Луны как спутника и её влияние на Землю через гравитационные силы и отсутствие значимой атмосферы.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Луны и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Месопотамский бог Син — лунный символ древности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Месопотамии бог Син олицетворял Луну, символизируя циклы времени и плодородия. Его культ отражал важность лунных циклов для земледелия и общественных обрядов.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символы в египетской и греческой мифологии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богиня Исида ассоциировалась с Луной как владычица ночи, а у греков богиня Селена олицетворяла лунный свет и изменения, что подчеркивает важность Луны в духовной жизни.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календари Евразии и лунный цикл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Китае, Индии и на территории Евразии формировались посевные и религиозные календари, основанные на фазах Луны, обеспечивая синхронизацию сельскохозяйственных и культурных мероприятий.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культуре, мифах и народных календарях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образования двух приливов на Земле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возникновения приливов и отливов под влиянием Луны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постепенно удаляется от Земли со скоростью около 3,8 сантиметров в год благодаря передаче приливной энергии между двумя телами.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600 миллионов лет расстояние между Землёй и Луной выросло более чем на 20 000 километров, что повлияло на продолжительность суток.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Луны замедляет вращение Земли, в результате чего сутки становятся длиннее, а сила приливов постепенно уменьшается.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могут привести к изменению климатических условий и воздействовать на биосферу в долгосрочной перспективе.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удаляющейся Луны и её астрономические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1959 году советская станция «Луна-2» впервые достигла поверхности спутника, положив начало активным исследованиям и освоению Луны с помощью автоматических аппаратов.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Луна-2 — первый искусственный объект на Луне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1969 году американская миссия «Аполлон-11» осуществила первую пилотируемую посадку на Луну, подтвердив возможность межпланетных экспедиций и расширяя научные знания о спутнике.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Аполлон-11 — историческая высадка человека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Китай успешно запустил ровер «Юйту», который изучает лунную поверхность, что демонстрирует возросшие возможности и интерес к развитию лунной науки.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ровер Юйту — современные исследования
</a:t>
            </a:r>
            <a:endParaRPr lang="en-US" sz="1096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миссия «Чандраян-3» и российские проекты «Луна-25» и «Луна-27» продолжают расширять исследования Луны, направленные на изучение ресурсов и подготовку к будущим посадкам людьми.
</a:t>
            </a:r>
            <a:endParaRPr lang="en-US" sz="947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индийские проекты XXI века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по исследованию Луны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прогнозы приливов основаны на обработке спутниковых данных и использовании компьютерных моделей для учёта гравитационного воздействия Луны и Солнца.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локальной береговой геометрии и климатических факторов повышает точность прогноза, что помогает защищать прибрежные территории от наводнений.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фазах Луны и положении Солнца позволяют точно рассчитывать время и высоту приливов, что важно для судоходства и рыболовства.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прогнозирование приливов: технологии и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способствуют очищению и обновлению прибрежных зон, обеспечивая приток кислорода и питательных веществ в эстуарии и лагуны.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лунным ритмам происходят важные сезонные миграции и нерест многих видов рыб, обеспечивая устойчивость водных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колебания уровня воды в литорали формируют биоразнообразие и поддерживают жизненные циклы многочисленных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функции приливов: влияние Луны на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постоянных лунных баз к 2030 году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CNSA, ISRO и ESA планируют разработать постоянные научные станции на поверхности Луны для длительных исследований и подготовки к межпланетным миссиям.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добыча ресурсов Луны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обнаружению воды и полезных ископаемых, что поможет обеспечить энергетические потребности и поддержку будущих экспедиций на Марс и дальше.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экологические вызовы освоения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радиационной защиты, жизнеобеспечения и логистики доставки оборудования и грузов остаётся ключевым для успешного развития лунных проектов.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Луны: проекты и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помогает восстановить раннюю историю Земли и понимает процессы формирования Солнечной системы через анализ её геологических образцов.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освоения Луны создаёт базу для межпланетных путешествий, предоставляя доступ к запасам воды и энергии на спутнике.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лунные исследования стимулируют научное и технологическое развитие, открывая перспективы для инноваций и расширения человеческих знаний.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Луны для будущего человечества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влияние поддерживает климатическую стабильность и биоритмы Земли и в течение истории служило культурным ориентиром. Современные космические проекты открывают новые горизонты для науки и освоения космоса.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Луна: ключ к устойчивому будущему Земли и человечества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2026-05-07T23:36:03Z</dcterms:created>
  <dcterms:modified xsi:type="dcterms:W3CDTF">2026-05-07T23:36:03Z</dcterms:modified>
</cp:coreProperties>
</file>