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как воля, эмоции и внимание помогают подросткам управлять собой и достигать целей.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Воля, эмоции и внимание: ключевые понятия психологии для подростков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переживают множество изменений: формируют характер и учатся принимать решения. Понимание этих процессов помогает справляться с трудностями и строить успешное будущее.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 воле, эмоциях и внимании в подростковом возрасте?
</a:t>
            </a:r>
            <a:endParaRPr lang="en-US" sz="2256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Воля: что это и какие у неё признаки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— это способность сознательно управлять своими действиями, когда есть конкретная цель и мотивация к её достижению.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воли характерна устойчивость, умение преодолевать препятствия и контролировать желания, чтобы двигаться к долгосрочным результатам.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подросткам справляться с ленью, отвлечениями и сопротивляться соблазнам, укрепляя их внутренний контроль.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Вундт и воля как высшая психическая функция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Вундт выделил волю среди психических процессов как особую функцию, управляющую поведением через сознательный контроль и усилие.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Ивана Павлова в понимание воли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исследовал условные рефлексы и показал, как привычки и автоматические реакции влияют на поведение, открыв возможности для формирования волевых навыков.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воли: ключевые этапы
</a:t>
            </a:r>
            <a:endParaRPr lang="en-US" sz="28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волевого акта: от мотива к контролю
</a:t>
            </a:r>
            <a:endParaRPr lang="en-US" sz="2725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27625" y="2452174"/>
            <a:ext cx="1427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мотива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внутренняя причина, побуждающая к достижению цели.
</a:t>
            </a:r>
            <a:endParaRPr lang="en-US" sz="842" dirty="0"/>
          </a:p>
        </p:txBody>
      </p:sp>
      <p:sp>
        <p:nvSpPr>
          <p:cNvPr id="13" name="Text 3"/>
          <p:cNvSpPr txBox="1"/>
          <p:nvPr/>
        </p:nvSpPr>
        <p:spPr>
          <a:xfrm>
            <a:off x="2359341" y="2452174"/>
            <a:ext cx="1427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цели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четко определяет, чего хочет достичь.
</a:t>
            </a:r>
            <a:endParaRPr lang="en-US" sz="842" dirty="0"/>
          </a:p>
        </p:txBody>
      </p:sp>
      <p:sp>
        <p:nvSpPr>
          <p:cNvPr id="14" name="Text 4"/>
          <p:cNvSpPr txBox="1"/>
          <p:nvPr/>
        </p:nvSpPr>
        <p:spPr>
          <a:xfrm>
            <a:off x="3888323" y="2453754"/>
            <a:ext cx="1427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Выбирается конкретный план действий для достижения цели.
</a:t>
            </a:r>
            <a:endParaRPr lang="en-US" sz="842" dirty="0"/>
          </a:p>
        </p:txBody>
      </p:sp>
      <p:sp>
        <p:nvSpPr>
          <p:cNvPr id="15" name="Text 5"/>
          <p:cNvSpPr txBox="1"/>
          <p:nvPr/>
        </p:nvSpPr>
        <p:spPr>
          <a:xfrm>
            <a:off x="5417296" y="2452179"/>
            <a:ext cx="1427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плана с осознанными усилиями и преодолением трудностей.
</a:t>
            </a:r>
            <a:endParaRPr lang="en-US" sz="842" dirty="0"/>
          </a:p>
        </p:txBody>
      </p:sp>
      <p:sp>
        <p:nvSpPr>
          <p:cNvPr id="16" name="Text 6"/>
          <p:cNvSpPr txBox="1"/>
          <p:nvPr/>
        </p:nvSpPr>
        <p:spPr>
          <a:xfrm>
            <a:off x="6946273" y="2452179"/>
            <a:ext cx="1427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 и оценка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и корректировка действий при необходимости.
</a:t>
            </a:r>
            <a:endParaRPr lang="en-US" sz="8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86335"/>
            <a:ext cx="3377400" cy="14751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волевые качества подростка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качества, помогающие достигать целей и успешно справляться с трудностями в учёбе и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самостоятельных решений укрепляет волевые качества и помогает подросткам достигать успехов.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пособие по школьной психологии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школьника-спортсмена с сильной волей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добился высоких спортивных результатов благодаря систематическим тренировкам и целенаправленному самоконтролю, показывая силу воли на практике.
</a:t>
            </a:r>
            <a:endParaRPr lang="en-US" sz="846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воли на учебную мотивацию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воля помогает школьникам преодолевать лень и сложные задания, повышая результаты и уверенность в своих силах.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сила воли влияет на успехи учёбы и спорта
</a:t>
            </a:r>
            <a:endParaRPr lang="en-US" sz="24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Эмоции: определение и основные функции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отражают отношение человека к событиям и помогают быстро реагировать на значимые ситуации.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эмоций — сигнализировать об опасностях и возможностях, мобилизуя организм к действию.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мотивацию, влияют на принятие решений и регулируют взаимодействие с окружающими.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бывают кратковременными и разнообразными по интенсивности и окраске — от радости до страха.
</a:t>
            </a:r>
            <a:endParaRPr lang="en-US" sz="10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эмоций у подростков: диаграмма распространённости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опросе 350 школьников и показывают разнообразие эмоционального опыта подростков.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подростки испытывают положительные эмоции, что важно для активного обучения и взаимодействия.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школьников,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радости и страха на поведение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способствует открытому общению и сотрудничеству, тогда как страх может замедлять реакцию и вызывать избегание действий.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Гнев, стресс и их последствия в школе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 нередко приводит к конфликтам и снижает внимательность, а сильное волнение перед контрольной ослабляет концентрацию, ухудшая результаты.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эмоции влияют на решения и поведение
</a:t>
            </a:r>
            <a:endParaRPr lang="en-US" sz="26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воли и эмоций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воли способствуют развитию умения анализировать свои эмоциональные состояния и выбирать адекватные реакции на внешние раздражители.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помогает подросткам осознанно управлять эмоциями, предотвращая необдуманные действия и позволяя сохранять спокойствие в сложных ситуациях.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развитие воли и эмоций формирует эмоциональный интеллект, важный для построения здоровых отношений и преодоления стрессов подросткового возраста.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для устойчивости воли
</a:t>
            </a:r>
            <a:pPr algn="ctr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расписание с фиксированным временем на учебу и отдых помогает формировать дисциплину и укреплять силу воли. Повторяющиеся привычки делают самоконтроль более естественным и эффективным.
</a:t>
            </a:r>
            <a:endParaRPr lang="en-US" sz="752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достижений как мотивация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Фиксирование выполненных задач и успехов стимулирует поддерживать концентрацию и настойчивость. Такой дневник помогает визуализировать прогресс и повышает уверенность в своих силах.
</a:t>
            </a:r>
            <a:endParaRPr lang="en-US" sz="749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отвлечениями и соблазнами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времени пользования смартфоном до завершения учебных заданий способствует концентрации. Это развивает умение откладывать немедленное удовлетворение ради долгосрочных целей.
</a:t>
            </a:r>
            <a:endParaRPr lang="en-US" sz="749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методы развития силы воли у подростков
</a:t>
            </a:r>
            <a:endParaRPr lang="en-US" sz="20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Внимание: определение и разновидности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Произвольное внимание формируется через усилия и сосредоточенность, необходимое для выполнения длительных и сложных задач в учебе и повседневной жизни.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Послепроизвольное внимание развивается, когда работа становится интересной и увлекательной, позволяя удерживать концентрацию без особых усилий со стороны подростка.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Непроизвольное внимание возникает спонтанно, часто вызывается яркими или неожиданными событиями, требующими мгновенной реакции.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усталости и настроения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утомляемость снижает способность к фокусировке, а плохое настроение усиливает раздражительность и рассеянность. Важно обеспечить подростку отдых и положительные эмоции для эффективного усвоения материала.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цифровых технологий и окружения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отвлекающие гаджеты и неблагоприятная обстановка в классе снижают качество внимания. Планирование учебного пространства и ограничение использования смартфонов помогают сохранить концентрацию.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внимание современных подростков
</a:t>
            </a:r>
            <a:endParaRPr lang="en-US" sz="2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концентрации внимания при выполнении задачи
</a:t>
            </a:r>
            <a:endParaRPr lang="en-US" sz="2051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сосредоточенности на примере домашней работы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времени подростков: баланс учёбы и отвлечений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досуга подростков уходит на гаджеты, что отвлекает от учебного процесса и снижает продуктивность в школе.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использование цифровых устройств конкурирует с учебой, снижая общую концентрацию и качество обучения.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500 школьников,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эмоции влияют на внимание и успеваемость
</a:t>
            </a:r>
            <a:endParaRPr lang="en-US" sz="2446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эмоции способствуют сосредоточенности, активизации памяти и повышению мотивации к обучению, что улучшает качество усвоения учебного материала.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эмоции, такие как тревога и раздражение, приводят к снижению концентрации, усиливают усталость и затрудняют выполнение учебных заданий.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подтверждают, что эмоциональное состояние напрямую влияет на учебные достижения и способность к эффективной работе учащихся.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 концентрацию
</a:t>
            </a:r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решение логических задач и чтение развивают способности к сосредоточению. Эти упражнения улучшают устойчивость внимания и помогают подростку лучше усваивать материал.
</a:t>
            </a:r>
            <a:endParaRPr lang="en-US" sz="820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рабочего пространства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Минимизация отвлекающих факторов вокруг рабочего места способствует большей продуктивности. Чистота и порядок на столе, удобное освещение создают комфортные условия для фокуса.
</a:t>
            </a:r>
            <a:endParaRPr lang="en-US" sz="749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«помидора» в учебе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25-минутных периодов работы и коротких перерывов позволяет сохранить высокую продуктивность и предотвращает переутомление во время занятий.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по развитию внимания
</a:t>
            </a:r>
            <a:endParaRPr lang="en-US" sz="26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 развитой саморегуляцией показывают лучшие результаты в учебе и социальных взаимодействиях, успешно преодолевая трудности.
</a:t>
            </a:r>
            <a:endParaRPr lang="en-US" sz="1633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показывает, что эффективность обучения и эмоционального контроля напрямую связана с уровнем развития саморегуляции у подростков.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Института психологии,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развитие этих психических процессов помогает подросткам преодолевать жизненные сложности, достигать целей и формировать зрелую, устойчивую личность, готовую к взрослой жизни.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Воля, эмоции и внимание — основа успешного взросления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2026-05-09T21:24:34Z</dcterms:created>
  <dcterms:modified xsi:type="dcterms:W3CDTF">2026-05-09T21:24:34Z</dcterms:modified>
</cp:coreProperties>
</file>