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«Мы»: роман-предупреждение о цене порядка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о порядке, который подавляет человека.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«Мы» рождается в начале 1920-х годов, когда революция, война и идеологический нажим меняли повседневную жизнь. Замятин увидел, как порядок может обернуться контролем, и создал один из первых великих романов-антиутопий XX 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 фоне эпохи потрясений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опыт Замятина заметен в точности деталей, логике построения мира и особом внимании к тому, как устроена система.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интересовали стандартизация, механизация быта и давление идеологии на живую личность, которой отводят лишь функцию.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сухая, почти канцелярская речь передает холод Единого Государства, но за ней слышится тревога за внутреннюю свободу человека.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 и его художественная позиция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Государство: город без тени и тайны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романе похож на идеально освещённую витрину: стекло, свет и открытость не оставляют места личной тайне. Всё, что раньше принадлежало частной жизни, здесь становится видимым и потому подконтрольным.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Часов задаёт точный ритм каждому дню, а бытовые и личные действия подчиняются общей схеме. Даже отдых, встречи и прогулки превращаются в часть строгого государственного механизма.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как номера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заменены номерами, одежда унифицирована, а наблюдение постоянно. В таком мире человек перестаёт быть неповторимой личностью и становится элементом огромного и безличного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Д-503 как герой и рассказчик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Д-503 — строитель Интеграла и автор дневниковых записей, через которые читатель видит не только события, но и изменение его сознания.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мыслит формулами, чертежами и логическими доказательствами, поэтому сначала искренне верит в безошибочность системы и собственную включённость в неё.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чувства, сомнения и воображения разрушает прежнюю ясность героя: его внутренний порядок начинает трещать, открывая путь кризису.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Благодетель и законы Единого Государства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Благодетель воплощает абсолютную власть: в его фигуре сосредоточено право определять, что считать истиной, нормой и счастьем.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требует единообразия, предсказуемости и полного подчинения общему ритму, чтобы исключить всё случайное и непроверяемое.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воля объявляется источником хаоса, а свободный выбор — угрозой устойчивости, поэтому индивидуальность воспринимается как проблема.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обещает счастье через дисциплину, но одновременно уничтожает свободу, без которой человек не может оставаться собой.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смысловые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 разные отношения к свободе, долгу и чувству.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противопоставляет рациональный контроль, личный протест и государственное принуждение.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Е. Замятина «Мы»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внутренний конфликт Д-503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сознании героя по ходу романа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6" y="4109015"/>
            <a:ext cx="163538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как испытание свободы и ответственности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I-330 и риск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I-330 связана с тайной, смелостью и нарушением нормы. Через неё любовь перестаёт быть тихим чувством и становится выбором, за который приходится отвечать.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О-90 и личная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О-90 воплощает доверие, мягкость и желание простого человеческого счастья. Её образ показывает, что близость может быть не борьбой, а тихой формой принятия.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чувствами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конфликт в романе раскрывает стремление системы регулировать не только поступки, но и эмоции. Даже чувство здесь рассматривается как угроза 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как символ распространения 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задуман как средство выхода за пределы Земли и передачи идеалов Единого Государства другим мирам. В этом образе мечта о прогрессе соединяется с идеей расширения контроля.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как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Космос, математика и инженерная точность в романе служат не свободе открытия, а унификации. Замятин показывает, что достижения цивилизации могут стать инструментом принуждения, если им управляет безличная власть.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антиутопии в романе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эти признаки проявляются не изолированно, а как единая система повседневного подчинения.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порядок, тем меньше пространства для личности, чувства и самостоятельного выбора.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Замятин, роман «Мы», анализ фрагментов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фрагментов романа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Дневниковая форма делает повествование предельно личным: читатель наблюдает не только события, но и то, как Д-503 сам фиксирует собственные изменения и внутреннюю неустойчивость.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соединяет математические термины, служебные обороты и эмоциональные всплески, поэтому сухая логика постоянно сталкивается с живым, неуправляемым чувством.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 композиции усиливает напряжение: отдельные записи передают не завершённый сюжет, а процесс постепенного распада прежней уверенности и привычного мировоззрения.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и интонация рассказчика: от самоуверенной точности к тревоге, сомнению и растерянности, что делает психологический конфликт особенно заметным в каждом эпизоде.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217632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романа и их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помогают увидеть, как материальные детали выражают скрытое давление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романе превращают пространство и предметы в знаки власти, несвободы и утраты индивидуальности.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Замятин, роман «Мы»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 как образ сопротивления 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 напоминают, что даже в мире тотальной регламентации сохраняется подпольное движение и возможность выбора, пусть и сопряжённая с риском, страхом и постоянной опасностью.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образ разрушает видимость абсолютной устойчивости Единого Государства: система кажется монолитной только до тех пор, пока не появляется тайное несогласие и готовность к действию.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показывает сопротивление как нравственно сложный путь: он не обещает лёгкой победы, но становится необходимой защитой человеческого достоинства и внутренней свободы.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утопического идеала к антиутопическому миру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благой идеи в механизм подавления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романа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остро эти оппозиции проявляются в судьбе Д-503, который пытается совместить верность системе с живым внутренним опытом.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на столкновении внешней гармонии и человеческой свободы, поэтому любое равновесие в нём оказывается мнимым.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Замятин, роман «Мы», сопоставление ключевых мотивов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смысл операции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Усиление внутреннего разлома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Д-503 всё сильнее утрачивает прежнюю уверенность: чувство и сомнение делают его зависимым от мира, который он раньше считал безошибочным и завершённым.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фантазии должно вернуть героя к нормативному состоянию и устранить всё, что выходит за пределы дозволенного мышления.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Внешнее послушание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вмешательства Д-503 снова становится удобным для системы, но это послушание лишено внутренней свободы и личной глубины.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Духовная пустота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победа власти не приносит подлинного счастья: она уничтожает саму возможность самостоятельного выбора и развития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для современного читателя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прозрачность становится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камер, онлайн-сервисов и цифровых следов легко забыть, что наблюдение может быть не только защитой, но и ограничением. Роман Замятина помогает увидеть, как удобство превращается в привычку к контролю, а затем — в отказ от личной тайны.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алгоритмы не равны гуманности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сами по себе не делают общество справедливым. Если ими управляют ради полного регулирования поведения, человек постепенно начинает подстраиваться под систему, а не жить по собственным ценностям и решениям.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внешнего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«Мы» заставляет задуматься, почему одинаковость кажется безопасной и почему за спокойствием может скрываться отказ от свободы. Для школьника это важный разговор о том, где проходит граница между дисциплиной и подавлением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при анализе фрагментов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фрагментов важно связывать детали текста с историей, жанром и системой образов.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становится точнее, если соединять сюжет, символику и исторический контекст в единую интерпретацию.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Замятин, роман «Мы»; школьный анализ фрагментов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«Мы»: предупреждение о цене порядка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показывает: когда порядок становится важнее человека, свобода исчезает незаметно. Роман напоминает, что личность нельзя свести к функции, номеру или удобству системы.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2026-05-23T16:37:59Z</dcterms:created>
  <dcterms:modified xsi:type="dcterms:W3CDTF">2026-05-23T16:37:59Z</dcterms:modified>
</cp:coreProperties>
</file>