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6739" y="0"/>
            <a:ext cx="44151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8050" y="1530000"/>
            <a:ext cx="4188600" cy="1141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Видообразование: начало понимания эволюционных процессов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78050" y="2873325"/>
            <a:ext cx="4188600" cy="94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— основа биологического разнообразия и эволюции на Земле.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78050" y="221825"/>
            <a:ext cx="41886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26050" y="126182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59000" y="1933800"/>
            <a:ext cx="42450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«вид» впервые закрепил Карл Линней, а Чарльз Дарвин доказал роль естественного отбора в появлении новых видов, что сформировало базу эволюционной теории.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развитие концепции вида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3225" y="152100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— совокупность организмов, способных скрещиваться и давать плодовитое потомство, исключая скрещивание с другими видами.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414000" y="2827101"/>
            <a:ext cx="24186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включают морфологическое сходство, генетическую уникальность и экологическую совместимость внутри популяции.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263975" y="1867750"/>
            <a:ext cx="2339400" cy="119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Примеры: волк (Canis lupus) — хищник с общими характеристиками, и пшеница (Triticum aestivum) — широко культивируемое растение.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главные признаки вида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97525" y="1408629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и генетический критерии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Морфологический критерий основывается на внешних формах и окраске организмов, а генетический сравнивает ДНК для выявления отличий между группами.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1018975" y="3166865"/>
            <a:ext cx="3612900" cy="13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и поведенческий подходы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критерий учитывает образ жизни и пищевые предпочтения, а поведенческие различия — брачные ритуалы и временные особенности размножения.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для определения видовых границ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1160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способствует развитию биоразнообразия и адаптации организмов к изменяющимся условиям.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05850" y="13759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— процесс разделения одной популяции на несколько с формированием новых видов.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81160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видообразования важно для сохранения природы и развития биотехнологий.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05850" y="3083000"/>
            <a:ext cx="3692700" cy="11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позволяет полнее понять структуру экосистем и закономерности эволюционных изменений.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процесса видообразования и его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212"/>
            <a:ext cx="2730600" cy="23332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6700" y="875662"/>
            <a:ext cx="2730600" cy="233327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600" y="861587"/>
            <a:ext cx="2730600" cy="233327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3950" y="385292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цепи разделяют популяции животных и растений, препятствуя обмену генами. Со временем это приводит к накоплению генетических отличий и появлению новых видов, приспособленных к своей среде.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23950" y="342107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 горных хребтов и возникновение новых видов
</a:t>
            </a:r>
            <a:endParaRPr lang="en-US" sz="1120" dirty="0"/>
          </a:p>
        </p:txBody>
      </p:sp>
      <p:sp>
        <p:nvSpPr>
          <p:cNvPr id="10" name="Text 3"/>
          <p:cNvSpPr txBox="1"/>
          <p:nvPr/>
        </p:nvSpPr>
        <p:spPr>
          <a:xfrm>
            <a:off x="3313850" y="3841377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озера разделяют группы организмов, ограничивая скрещивание. Например, рыбы и амфибии на разных сторонах водоемов постепенно меняются и становятся самостоятельными видами.
</a:t>
            </a:r>
            <a:endParaRPr lang="en-US" sz="1087" dirty="0"/>
          </a:p>
        </p:txBody>
      </p:sp>
      <p:sp>
        <p:nvSpPr>
          <p:cNvPr id="11" name="Text 4"/>
          <p:cNvSpPr txBox="1"/>
          <p:nvPr/>
        </p:nvSpPr>
        <p:spPr>
          <a:xfrm>
            <a:off x="3313850" y="3409527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Водоемы как преграда для видаобразующих популяций
</a:t>
            </a:r>
            <a:endParaRPr lang="en-US" sz="1120" dirty="0"/>
          </a:p>
        </p:txBody>
      </p:sp>
      <p:sp>
        <p:nvSpPr>
          <p:cNvPr id="12" name="Text 5"/>
          <p:cNvSpPr txBox="1"/>
          <p:nvPr/>
        </p:nvSpPr>
        <p:spPr>
          <a:xfrm>
            <a:off x="6203750" y="3827302"/>
            <a:ext cx="2546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Галапагосских островах вьюрки оказались изолированы, что способствовало возникновению множества новых видов с уникальными признаками, адаптированными к местным условиям.
</a:t>
            </a:r>
            <a:endParaRPr lang="en-US" sz="1083" dirty="0"/>
          </a:p>
        </p:txBody>
      </p:sp>
      <p:sp>
        <p:nvSpPr>
          <p:cNvPr id="13" name="Text 6"/>
          <p:cNvSpPr txBox="1"/>
          <p:nvPr/>
        </p:nvSpPr>
        <p:spPr>
          <a:xfrm>
            <a:off x="6203750" y="3395452"/>
            <a:ext cx="25461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на островах: Дарвиновы вьюрки
</a:t>
            </a:r>
            <a:endParaRPr lang="en-US" sz="1120" dirty="0"/>
          </a:p>
        </p:txBody>
      </p:sp>
      <p:sp>
        <p:nvSpPr>
          <p:cNvPr id="14" name="Text 7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видообразование в природе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9224" y="1496650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разделяется на группы, ограниченные географическими барьерами, что препятствует обмену генами между ними.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2659224" y="2640416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каждой группе накапливаются уникальные мутации, которые не передаются другим, образуя генетические различия.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659224" y="3784181"/>
            <a:ext cx="44412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постепенно закрепляет адаптивные изменения, приводя к образованию новых, неспособных к скрещиванию видов.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происходит аллопатрическое видообразование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процесс происходит на одной территории без физических преград, благодаря изменению пищевых предпочтений и экологических ниш.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Рассматриваются также поведенческие различия и мутации, особенно у растений, где полиплоидия служит важным фактором видообразования.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симпатрического видообразования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6476" y="1365159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37876" y="1365159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9551" y="3255817"/>
            <a:ext cx="218400" cy="1941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симпатрического видообразования в природе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48386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пищевые предпочтения вызывают разделение популяций и формирование новых видов без географических барьеров.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53497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и питание на разных растениях-хозяевах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10025" y="1799175"/>
            <a:ext cx="36762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числа хромосом ведёт к быстрому возникновению новых видов на одной территории благодаря генетической изоляции.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1121125" y="1262419"/>
            <a:ext cx="31863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у хлебных злаков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97750" y="3671925"/>
            <a:ext cx="3741600" cy="9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видообразование обусловлено разнообразием пищи и брачных ритуалов в пределах одного водоёма.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1088725" y="3140936"/>
            <a:ext cx="3250500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Цихлиды африканских озёр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600" y="937761"/>
            <a:ext cx="4120500" cy="21407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675" y="937765"/>
            <a:ext cx="4151700" cy="214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06437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мутаций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6437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вызывают случайные изменения генетического материала, что приводит к появлению новых признаков, дающих популяции эволюционные возможности.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41173" y="3254163"/>
            <a:ext cx="3887100" cy="33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естественного отбора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41173" y="3642732"/>
            <a:ext cx="3887100" cy="86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поддерживает и усиливает полезные изменения, например бактерии, приобретшие устойчивость к антибиотикам, благодаря чему появляются новые штаммы.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мутаций и естественного отбора на формирование видов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775" y="1479378"/>
            <a:ext cx="3696300" cy="227684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3991750"/>
            <a:ext cx="35547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эволюционной биологии, 2023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11000" y="1195350"/>
            <a:ext cx="40632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вроде скорости размножения и генетической изменчивости влияют на темпы появления новых видов у разных организмов.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смена поколений и мутации ускоряют видообразование у бактерий, тогда как у млекопитающих процесс требует тысяч лет.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видообразования у различных организмов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76800" y="1186376"/>
            <a:ext cx="3655800" cy="32916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200" y="17051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изоляция препятствует обмену генами между группами из-за хромосомных различий. Это ведёт к накоплению уникальных мутаций и появлению новых видов.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3200" y="3128275"/>
            <a:ext cx="4081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изоляция возникает, когда популяции обитают в разных условиях среды, а поведенческая — из-за различий в размножении или ритуалах, предотвращая скрещивание.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90315" y="287741"/>
            <a:ext cx="8063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как фактор видообразования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400" y="1362175"/>
            <a:ext cx="8322900" cy="33044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стадии видообразования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690325" y="870950"/>
            <a:ext cx="80241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эволюционных процессов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200" y="909025"/>
            <a:ext cx="3898500" cy="38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597700" y="1294100"/>
            <a:ext cx="38466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между видами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Гибриды, как мул — потомок лошади и осла, часто бесплодны из-за хромосомных несоответствий. Однако у некоторых растений гибриды могут размножаться и становиться новыми видами.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597700" y="3095825"/>
            <a:ext cx="3846600" cy="130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Размытые видовые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обмен генами через гибридизацию может размывать границы между видами, что затрудняет точное определение их принадлежности в природе.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и границы между видами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22075" y="1673196"/>
            <a:ext cx="4063200" cy="212300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400" y="1263800"/>
            <a:ext cx="4063200" cy="29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времени и механизма видообразования у разных организмов.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видообразования зависит от экологической среды и выбранного механизма формирования новых видов.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30475" y="4205600"/>
            <a:ext cx="3000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эволюционной биологии, 2022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видообразования в природе и сельском хозяйстве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8150" y="2732070"/>
            <a:ext cx="8530800" cy="204106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89725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Интродукция видов человеком разрушает естественные барьеры, приводя к образованию гибридов и новым формам, меняя природные экосистемы.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863450" y="1329950"/>
            <a:ext cx="3629100" cy="11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и одомашнивание — это искусственный способ ускорить видообразование, создавая новые породы растений и животных с желаемыми признаками.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деятельности человека на видообразование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715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барьеры, такие как горы или реки, физически разделяют популяции, ограничивая обмен генами между ними.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8715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барьеры включают несовместимость хромосом и различные методы опыления у растений, препятствуя образованию плодовитого потомства.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14100" y="1672390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барьеры проявляются в различиях брачных ритуалов, сигналов и времени размножения, что предотвращает пересечение видов.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14100" y="3216765"/>
            <a:ext cx="3418500" cy="9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этих барьеров определяет скорость и эффективность формирования новых видов в природе.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690325" y="287750"/>
            <a:ext cx="80424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Барьеры, препятствующие скрещиванию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6800" y="887931"/>
            <a:ext cx="4252500" cy="23297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4700" y="887931"/>
            <a:ext cx="4252500" cy="23297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23950" y="3829695"/>
            <a:ext cx="39255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изоляции на вулканических островах сформировалось более 50 видов в течение 3–5 миллионов лет. Этот процесс демонстрирует, как географическая изоляция ускоряет эволюцию видов.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23950" y="3397845"/>
            <a:ext cx="39255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Вьюрки Гавайских островов: эволюция в изоляции
</a:t>
            </a:r>
            <a:endParaRPr lang="en-US" sz="1313" dirty="0"/>
          </a:p>
        </p:txBody>
      </p:sp>
      <p:sp>
        <p:nvSpPr>
          <p:cNvPr id="9" name="Text 3"/>
          <p:cNvSpPr txBox="1"/>
          <p:nvPr/>
        </p:nvSpPr>
        <p:spPr>
          <a:xfrm>
            <a:off x="4640450" y="3829695"/>
            <a:ext cx="41247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лабораторных условиях дрозофилы при искусственной изоляции образовали новые виды менее чем за 40 поколений, что подтверждает возможность быстрого видообразования под воздействием условий изоляции.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450" y="3397845"/>
            <a:ext cx="41247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дрозофилами и новые виды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видообразование в природе: примеры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3350" y="137616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увеличивает количество видов, обеспечивая разнообразие и устойчивость экосистем к изменениям окружающей среды.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93350" y="3246746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видообразования критично для сохранения редких видов и восстановления популяций в условиях антропогенного воздействия.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718350" y="1376175"/>
            <a:ext cx="3595200" cy="135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Адаптивные процессы позволяют видам приспосабливаться к новым условиям, поддерживая баланс в природных сообществах.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690325" y="287750"/>
            <a:ext cx="80241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видообразования для биологического разнообразия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DE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40125" y="1608950"/>
            <a:ext cx="7859100" cy="96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видообразования лежат в основе биологического разнообразия и устойчивости экосистем. Исследование механизмов видообразования важно для науки, сельского хозяйства и охраны природы.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640125" y="287750"/>
            <a:ext cx="80925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Видообразование — фундамент эволюции и экологии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2026-05-08T04:28:29Z</dcterms:created>
  <dcterms:modified xsi:type="dcterms:W3CDTF">2026-05-08T04:28:29Z</dcterms:modified>
</cp:coreProperties>
</file>