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жизненный цикл птиц и сезонные явления
</a:t>
            </a:r>
            <a:endParaRPr lang="en-US" sz="3223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живут в ритме времён года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птиц меняется по сезонам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температуры, длины дня и количества корма заставляет птиц менять поведение. Весной запускаются пение и размножение, осенью — подготовка к перелёту, а зимой — поиск пищи и сохранение тепла.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годового цикла птиц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птицы уменьшают активность, ищут доступный корм и тратят энергию только на самое необходимое. От успешной зимовки зависит, смогут ли они пережить холод и встретить весну.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начале лета птицы выбирают партнёра, строят гнездо, откладывают яйца и выкармливают птенцов. Этот этап особенно важен, потому что именно тогда появляется новое поколение.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размножения у многих видов начинается смена перьев. Новое оперение помогает лучше летать, сохранять тепло и защищаться от влаги, поэтому линька тесно связана с сезонным ритмом.
</a:t>
            </a:r>
            <a:endParaRPr lang="en-US" sz="78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часть птиц накапливает жир, собирается в стаи и готовится к долгому перелёту. У других видов в это время усиливается поиск кормовых мест и укрытий.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повторяется каждый год, но сроки его этапов зависят от вида, климата и количества пищи. У мелких птиц отдельные этапы обычно проходят быстрее.
</a:t>
            </a:r>
            <a:endParaRPr lang="en-US" sz="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птиц в течение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сезонных этапов и переходов в годовом цикле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возвращение птиц, песни и гнездование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 токование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самцы поют громче и чаще показывают брачное поведение. Так они привлекают самок и одновременно обозначают границы своей территории, где позже появится гнездо.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 гнездовья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прилетают туда, где летом смогут вырастить птенцов. Их возвращение связано с потеплением, появлением насекомых и других кормов, необходимых после долгого перелёта.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внимательно подбирают укрытия, ветви, траву, дупла или другие безопасные места. От удачного выбора зависит, насколько хорошо гнездо будет защищено от хищников и непогоды.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гнезда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травинок, мха, перьев и других материалов птицы создают гнездо, где потом будут яйца и птенцы. Этот этап требует времени, энергии и точного выбора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10–30 дней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биологии птиц для школьного курса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в яйцах формируются птенцы, поэтому взрослым птицам важно сохранять тепло и не покидать гнездо надолго.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длится насиживание у многих видов птиц.
</a:t>
            </a:r>
            <a:endParaRPr lang="en-US" sz="35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птиц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ритм заметно влияет на поведение, питание и перемещения птиц.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меняют поведение в ответ на условия среды: питание, температуру и длину дня. Не все виды мигрируют, но сезонные изменения есть у всех.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сезонного поведения птиц из 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 учебной диаграммы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тратят больше всего энергии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период, когда нужно кормить птенцов и одновременно поддерживать активность взрослых птиц.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расходов связан не с погодой сам по себе, а с самыми трудоёмкими этапами жизни: размножением, выкармливанием потомства и подготовкой к миграции.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90" y="1605273"/>
            <a:ext cx="267075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выкармливание птенцов и линька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растут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родители приносят корм много раз в день. Особенно это заметно у мелких птиц, где птенцы быстро растут и требуют постоянной заботы.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богатая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птицам особенно важны насекомые, пауки, семена, ягоды и вода. Такой корм помогает и взрослым птицам, и растущим птенцам.
</a:t>
            </a:r>
            <a:endParaRPr lang="en-US" sz="131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летом выпадают старые перья и вырастают новые. Это помогает сохранить нормальный полёт, защиту от влаги и общий порядок в оперении.
</a:t>
            </a:r>
            <a:endParaRPr lang="en-US" sz="133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вода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погоду птицам нужны не только корм, но и безопасные места для питья и купания. Вода помогает поддерживать здоровье и чистоту перьев.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подготовка к перелёту и к холодам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накапливают жир, который служит топливом для долгого перелёта и помогает пережить холодный период, когда пищи становится заметно меньше.
</a:t>
            </a:r>
            <a:endParaRPr lang="en-US" sz="962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 стаи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объединяются в группы: так легче искать корм, быстрее замечать опасность и экономить силы во время перемещений между кормовыми местами.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Кочёвки перед отлётом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настоящего перелёта птицы часто меняют места кормёжки и перемещаются недалеко от обычных участков. Это помогает найти более богатые источники пищи.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становятся более подвижными и внимательными к обстановке. Они чаще держатся там, где есть много корма, и готовятся к холодам заранее.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миграция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сигналы, накопление жира, способы ориентации и этапы перелёта у мигрирующих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орнитологии; значения приведены как ориентировочные примеры.
</a:t>
            </a:r>
            <a:endParaRPr lang="en-US" sz="6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Дальность перелётов у разных видов птиц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расстояний показывает, что миграция зависит не только от вида, но и от доступности корма, климата и мест зимовки.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птиц перелёт очень дальний, у других почти незаметен: годовой цикл у видов устроен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как птицы переживают холодный сезон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птицы стараются не тратить лишнюю энергию: чаще сидят спокойно, реже летают и выбирают безопасные места, где меньше ветра, хищников и потерь тепла.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доступного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виды ищут семена, ягоды, почки и насекомых там, где они ещё доступны: на деревьях, у воды, под снегом, возле кормушек и рядом с жильём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Густое оперение, подкожный жир и совместные ночёвки помогают удерживать тепло. Такие приспособления особенно важны в мороз и при сильном ветре.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соседства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Кормушки, незамерзающие водоёмы и кустарники в населённых пунктах помогают многим птицам пережить трудный сезон и легче найти пищу каждый день.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сезонным приспособлениям птиц.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птиц к зиме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приспособления работают вместе и помогают птицам сохранять тепло, находить корм и избегать 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выживаемость зависит не от одного признака, а от сочетания поведения, питания и строения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96" y="1487825"/>
            <a:ext cx="2263809" cy="19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157" y="1515350"/>
            <a:ext cx="2263286" cy="18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Линька: как птица меняет оперение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сезона гнездования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птенцы уже подросли, птица может стать менее яркой и более осторожной. В это время старые перья постепенно выпадают, а на их месте вырастают новые, более прочные и удобные для полёта.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перья — новая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перья лучше удерживают тепло, меньше пропускают влагу и помогают сохранять форму крыльев. На птице это заметно по неравномерному оперению: рядом могут быть и старые, и только что выросшие перья.
</a:t>
            </a:r>
            <a:endParaRPr lang="en-US" sz="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годовым сезонным изменениям у птиц; доли условные и используются для сравнения.
</a:t>
            </a:r>
            <a:endParaRPr lang="en-US" sz="54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сезонные изменения у птиц выражены сильнее всего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круговой диаграмме видно, что питание и размножение занимают наибольшую часть годового цикла и затрагивают почти все виды.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характерна не для всех птиц, а питание и линька важны для каждого вида в течение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биологическим ритмам птиц.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из них — длина светового дня: она меняется предсказуемо и помогает птицам вовремя начинать пение, миграцию, линьку и размножение.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сезонных сигнала запускают изменения в поведении птиц.
</a:t>
            </a:r>
            <a:endParaRPr lang="en-US" sz="3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сезонную жизнь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климата, среды обитания и помощи человека на миграции, размножение и зимовку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птиц с разным годовым циклом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птиц идёт выкармливание птенцов. В городе и в лесу разные виды используют разный корм, но все зависят от достатка насекомых, семян, ягод и воды.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собирается в стаи и уходит на юг, а часть остаётся рядом с местом обитания. Осенние кочёвки помогают найти корм и подготовиться к холодам.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Воробей, голубь и синица часто держатся рядом с человеком, тогда как перелётные виды проводят этот сезон в других районах. У всех птиц ритм жизни сохраняется, но выглядит по-разному.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Ласточка, журавль и кукушка возвращаются к местам гнездования или начинают активный брачный период. В это время для них особенно важны тепло, корм и безопасные участки для гнёзд.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живут по календарю природы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годовой цикл задают сезонные изменения, доступность пищи и условия безопасности. Понимая эти связи, легче заметить, как птицы приспосабливаются к жизни в течение всего года.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2026-06-01T09:58:32Z</dcterms:created>
  <dcterms:modified xsi:type="dcterms:W3CDTF">2026-06-01T09:58:32Z</dcterms:modified>
</cp:coreProperties>
</file>