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Брюхоногие и двустворчатые моллюски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образ жизни и значение брюхоногих и двустворчатых моллюсков.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для природы и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встречаются во всех природных средах и насчитывают свыше 130 000 видов. Они важны в питании, медицине и производстве украшений, играя значительную роль в экосистемах и хозяйстве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систематики моллюсков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классы моллюсков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 представлен тремя классами: брюхоногие с спиральной раковиной, двустворчатые с характерной двустворчатой раковиной и головоногие, известные своей подвижностью и развитой нервной системой.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анатомия моллюсков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моллюски имеют мягкое тело, которое зачастую защищено твёрдой известковой раковиной. Мускулистая нога служит для перемещения, а сложные внутренние органы обеспечивают жизненные функции.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брюхоногих — виноградная улитка, у двустворчатых — мидии и устрицы, а головоногих представляют осьминоги и кальмары, демонстрируя большое биологическое разнообразие.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брюхоногих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чувствительные органы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брюхоногих хорошо развита голова с ротовым отверстием и глазами. На ней расположены щупальца, помогающие в ориентировании и поиске пищи.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и размер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тела — широкая, плоская нога, с помощью которой моллюск ползает. Размеры варьируются от нескольких миллиметров до 60 сантиметров у крупных видов.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 её вариации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 большинства представителей спиралевидная и защищает мягкое тело. У слизней раковина редуцирована или отсутствует, что облегчает их передвижение.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двустворчатых моллюсков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Двустворчатая раковина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двух симметричных створок, соединённых связками и мышцами, которые позволяют открываться и закрываться. Такая конструкция обеспечивает надёжную защиту.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тела и органов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лишены головы и щупалец, их тело сжато с боков. Через сифоны осуществляется движение воды для дыхания и питания.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ноги и размеры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клиновидной формы служит для зарывания моллюска в грунт. Размеры варьируются от миллиметров до гигантской тридакны длиной до 1,2 метра.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органы моллюсков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имеют как жабры у водных видов, так и лёгкие у наземных; двустворчатые обладают только жабрами для дыхания и фильтрации.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Радула — уникальный язык с зубчиками, характерен для брюхоногих и служит для соскабливания пищи с твёрдых поверхностей.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рот, глотку, пищевод, желудок, кишечник и анальное отверстие, обеспечивая эффективное усвоение пищи.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незамкнутая, присутствуют выделительная и половая системы, что обеспечивает жизненные функции и размножение.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брюхоногих моллюсков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моллюски, например виноградная улитка, поедают листья и растительные остатки, влияя на растительный покров среды.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конусы, охотятся на червей и мелких рыб, используя ядовитую слюну для оглушения добычи.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 используют разнообразную пищу, а радула помогает соскабливать водоросли и микроскопические организмы у водных брюхоногих.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двустворчатых моллюсков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питаются фильтрацией воды, пропуская её через сифоны и жабры, где оседают частицы питания.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беззубки, мидии и устрицы, живущие в водных сообществах и играющие важную роль в экологии.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Захваченные частицы включают органические вещества, водоросли и бактерии, которые поступают в пищеварительный тракт.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брюхоногих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успешно заселяют пресные и солёные воды, а также наземные места с влажной растительностью — сады, леса и огороды. Они адаптированы к различным климатическим условиям.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двустворчатых моллюсков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распространены преимущественно в морях, озёрах и реках, предпочитая придонный образ жизни. Они зарываются в грунт или прикрепляются к твёрдым поверхностям с помощью биссуса.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 и пищевых цепях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служат пищей для разнообразных животных, включая птиц, ежей, земноводных и грызунов, обеспечивая связующие звенья в пищевых цепях.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обеспечивают пищевую базу для рыб и водных млекопитающих, что отражает их важность в экологических сообществах.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способствуют круговороту веществ, участвуют в формировании почвы и поддерживают биоразнообразие водных и наземных экосистем.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участвуют в очистке водоёмов, фильтруя воду и обеспечивая её прозрачность и качество, что важно для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8133" y="1175216"/>
            <a:ext cx="31236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Брюхоногие и двустворчатые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брюхоногих и двустворчатых моллюсков по строению, питанию, среде обитания и способу передвижения. Данные взяты из школьного учебника биологии.
</a:t>
            </a:r>
            <a:endParaRPr lang="en-US" sz="1517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имеют голову и разнообразный способ питания, что отличает их от двустворчатых, у которых отсутствует голова, а питание основано на фильтрации. Среды обитания и способы передвижения также сильно различаются.
</a:t>
            </a:r>
            <a:endParaRPr lang="en-US" sz="1319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видов: интересные примеры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тридакна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двустворчатая раковина достигает 1,2 м в длину и весит до 250 кг, встречается в тёплых морях.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реликтовые виды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свыше 15 000 видов двустворчатых и более 100 000 брюхоногих, включающих реликтовые виды, занесённые в Красную книгу.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наземный моллюск России, достигающий значительных размеров и широко распространённый в Европе на суше.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трубач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морской брюхоногий моллюск длиной до 60 см, отличается прочной спиральной раковиной и богатым цветом.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слизью у брюхоногих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выделяют слизь, предотвращающую высыхание и защищающую от хищников. Слизь облегчает передвижение по твёрдым или острым поверхностям и помогает удерживать влагу.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Крепление и фильтрация у двустворчатых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прикрепляются к твёрдым поверхностям с помощью белкового биссуса и используют сифоны для фильтрации воды, что обеспечивает эффективное питание даже на большой глубине.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в раковине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брюхоногие могут втягивать тело в спиралевидную раковину при опасности. Это позволяет им защититься от врагов и неблагоприятных условий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численность видов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брюхоногих значительно больше видов по сравнению с двустворчатыми. Основные группы — улитки и слизни у брюхоногих, мидии, устрицы и тридакны у двустворчатых.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составляют наиболее многочисленную и разнообразную группу моллюсков, что отражает их адаптивное разнообразие и успешность в различных средах.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биологическому разнообразию моллюсков,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Отложение яиц брюхоногими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откладывают яйца в защищённые участки, часто на растительность или под камни, обеспечивая безопасность потомства.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 велигер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выходят свободноплавающие личинки – велигеры, которые проходят метаморфоз и трансформируются во взрослых моллюсков.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Оседание и взросление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двустворчатых оседают на дно, зарываются в грунт или прикрепляются к субстрату, превращаясь в полноценные взрослые особи.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двустворчатых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двустворчатых моллюсков выбрасывают яйца в воду, где происходит внешнее оплодотворение с последующим развитием свободноплавающих личинок.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угрозы для моллюсков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Брюхоногих преследуют птицы, ежи, жуки и земноводные, что значительно влияет на численность и распределение этих видов.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подвергаются нападениям рыб и водных птиц, а также страдают от загрязнения среды и добычи человеком, что угрожает их популяциям.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человека: польза и вред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являются важным пищевым ресурсом и источником жемчуга и известнякового сырья.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 считаются вредителями сельхозкультур и могут переносить паразитирующих червей, что представляет опасность для здоровья человека и животных.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служат биоиндикаторами экологической чистоты и помогают оценивать состояние окружающей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наземная улитка — ахатина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Ахатина достигает до 30 см в длину, что делает её крупнейшим наземным представителем брюхоногих моллюсков на планете.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коны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 — коны — обладают ядовитой слюной, укус которой может быть смертельно опасен для человека, что делает этих моллюсков опасными хищниками.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белок мидий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выделяют белок-биссус, благодаря которому прочно прикрепляются к камням и другим поверхностям, что обеспечивает им защиту и устойчивость в воде.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моллюсков и их среды обитания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моллюсков, включая европейскую жемчужницу, занесены в Красную книгу из-за угрозы исчезновения.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Браконьерский сбор и разрушение природных ареалов также значительно влияют на популяции моллюсков.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бытовыми и промышленными отходами приводит к сокращению численности моллюсков и ухудшает их среду обитания.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мониторинг, очистку воды, запреты на сбор и регулирование браконьерства и рыболовства.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и охраны моллюсков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брюхоногих и двустворчатых помогает понять их роль в природе и человеке. Охрана этих видов необходима для сохранения экосистем и биологического разнообразия.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2026-05-08T20:39:59Z</dcterms:created>
  <dcterms:modified xsi:type="dcterms:W3CDTF">2026-05-08T20:39:59Z</dcterms:modified>
</cp:coreProperties>
</file>