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природу и территории: сравнение, цифры и наблюдения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соединяем сравнение территорий, статистику и мониторинг изменений во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географу нужны сравнение, статистика и мониторинг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почему территории отличаются и как они меняются. Сравнение помогает понять причины различий, статистика показывает общую картину в числах, а мониторинг вовремя замечает ухудшения — например, загрязнение воздуха и колебания уровня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сравнивает объекты по одинаковым признакам, например по климату, рельефу и природным зонам. Так можно сопоставлять страны, регионы, города, а также реки, озёра и природные комплексы.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только сходства и различия, но и то, что стоит за ними: условия природы, уровень заселённости и особенности хозяйства. Это помогает искать географические закономерности.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сравниваем территории по нескольким признакам, вывод становится более надёжным. Метод помогает объяснить, почему в одних местах людям проще жить и работать, а в других сложнее.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Сравнительно-географический метод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969" y="2415515"/>
            <a:ext cx="308963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сравнивают в географии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сопоставления берут среднюю температуру и иногда сезонные значения. Важно, чтобы данные относились к одному и тому же периоду, иначе выводы будут искажены.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измеряют в одинаковых единицах, например миллиметрах, а данные берут за один срок наблюдений. Так можно честно сравнить влажность и вероятность засух в регионах.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 вода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над уровнем моря учитывают, чтобы объяснить температурные различия и особенности климата. Для сравнения подходят одни и те же карты и методы определения высоты.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рельеф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плотность населения и показатели освоения территории, например площади сельхозземель или лесов. Сравнение возможно только при одинаковых единицах и сопоставимых годах.
</a:t>
            </a:r>
            <a:endParaRPr lang="en-US" sz="929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хозяйство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проводят сравнительный анализ в географии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проверять выводы фактами и числами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 Антарктида заметно различаются: разная средняя температура, особенности ледового покрова и условия, в которых человеку приходится вести деятельность. Поэтому и освоение этих территорий устроено по-разному.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Новосибирск различаются климатическими условиями, численностью населения и положением на карте страны. Эти различия влияют на городскую жизнь: транспорт, отопление и особенности повседневных задач.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тайга отличаются природными условиями, растительностью и животным миром. Соответственно меняются и виды хозяйственной деятельности людей: где-то важнее земледелие, а где-то — лесные ресурсы.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географических сравнений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диаграмма удобна, когда нужно одновременно сравнить несколько параметров и быстро увидеть, где различия заметнее.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 по нескольким показателям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одного региона выше «температурный» или «населённый» столбец, это сигнал к поиску причин и дальнейшему анализу. Один график не объясняет всё, но показывает направление.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Демонстрационный пример для урока; реальных данных не приводится.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метод в географии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метод опирается на числа: таблицы, проценты, средние значения и диаграммы. Он помогает увидеть общую картину, а не только один случай в отдельный момент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можно проследить изменения: рост или спад показателей, сезонные колебания, различия между регионами. Это важно, когда нужно сравнить большие территории или длительные периоды.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особенно полезна, когда важно «измерить» явления. Например, сравнивают, как меняется уровень загрязнения, численность населения или площадь лесов за несколько лет.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00" y="2415515"/>
            <a:ext cx="2247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используют географы и экологи
</a:t>
            </a:r>
            <a:endParaRPr lang="en-US" sz="2332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берут численность населения и показатели рождаемости. Эти данные помогают понять, как меняется нагрузка на территорию и почему меняются условия жизни в разных районах.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демография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сведения о температуре и количестве осадков. По таким рядам наблюдений видно, когда чаще бывают засухи или потепления, и как это отражается на природе и хозяйстве.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оценки природного состояния учитывают площадь лесов. Сравнение разных территорий и периодов показывает, где леса сокращаются или восстанавливаются, и какие последствия это может иметь.
</a:t>
            </a:r>
            <a:endParaRPr lang="en-US" sz="927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рассматривают уровень загрязнения воды и связанные показатели. По данным мониторинга можно понять, как предприятия, транспорт и другие источники влияют на реки и озёра.
</a:t>
            </a:r>
            <a:endParaRPr lang="en-US" sz="974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загрязнения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38834"/>
            <a:ext cx="4646100" cy="2193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статистической таблицы по экологическому состоянию города
</a:t>
            </a:r>
            <a:endParaRPr lang="en-US" sz="186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учебный пример на основе логики экологического мониторинга; точные значения не привязаны к реальным данным.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три показателя для разных городов: концентрация пыли, число дней с превышением нормы и площадь зелёных насаждений на жителя.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площадь зелёных насаждений на жителя, тем чаще воздух может оказываться загрязнённым. Таблица помогает быстро заметить связь между разными показателями.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статистические данные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показателя: среднее значение показывает типичный уровень, а максимум и минимум помогают понять разброс и возможные «выбросы». Это важно, чтобы не путать обычные условия с редкими событиями.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 внимание на доли и проценты: они дают сравнимость между районами разного размера. Если меняется процент, уточните, к чему он относится и как считать базу.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 изменение за несколько лет: рост может означать как улучшение, так и ухудшение. Например, увеличение «дней с превышением» — тревожный сигнал, а рост «площади зелени» — плюс.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сезон, период наблюдений и размер выборки. Данные за один месяц могут «поймать» случайность, а слишком маленькая выборка искажает выводы.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окружающей среды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заранее выбранных точках собирают информацию об атмосфере, воде и почвах, а также ведут учет погоды и состояния растительности.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показателей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фиксируют параметры: концентрации загрязняющих веществ, температуру, влажность, уровень воды, характеристики почвы и другие параметры.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нормой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сопоставляют с санитарными и экологическими нормативами. Так выявляют превышения, тенденции деградации и возможные риски для людей и природы.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 сопоставление по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заносят в базы, чтобы сравнивать результаты по дням, месяцам и годам, отслеживая, что улучшается, а что требует вмешательства.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экологического мониторинга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измерения и расчёты по единым методикам на точках контроля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Термометры и дождемеры помогают понять, как меняются условия окружающей среды во времени. Такие наблюдения связывают с сезонными колебаниями и дают фон для оценки загрязнения воздуха и воды.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Погодная станция: от температуры до осадков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фиксируют содержание пыли и газов в атмосфере и помогают быстро заметить ухудшение качества воздуха. По данным можно отслеживать динамику и оценивать длительность неблагоприятных периодов.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качества воздуха на постах наблюдения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Пробоотборники позволяют анализировать состав воды. Спутниковые снимки добавляют обзор территории: видны изменения растительности, дымовые шлейфы, а также особенности поверхности и рельефа.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спутники: картинка местности в деталях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 источники данных мониторинга
</a:t>
            </a:r>
            <a:endParaRPr lang="en-US" sz="2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линии видно, что концентрация обычно выше в холодный сезон и снижается летом. Это помогает связать показатели с отоплением, ветром и осадками в разные месяцы.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качества воздуха по месяцам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пики чаще указывают на рост влияния транспорта и отопления, а более низкие значения летом — на усиленное рассеивание и изменение условий погоды. Для выводов важны сопоставления за годы.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(условные значения, иллюстрация к сезонности), 2024 г.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методы работают вместе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Сравнительно-географический метод показывает, чем территории отличаются и чем похожи: климатом, природными зонами, населением и хозяйством. Это даёт «карту различий» для дальнейшей проверки.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переводит наблюдаемые отличия в измеримые показатели — проценты, средние, динамику. Так проще сравнивать регионы и видеть масштаб процессов, а не только впечатления.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 диаграммы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собирает новые измерения регулярно, поэтому картину можно пересматривать со временем. Сравнение и статистика применяются многократно, когда меняются погодные условия и нагрузка на среду.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 данных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периоды, когда условия были разными, и делают выводы без учета контекста. Например, нельзя судить об изменении климата по одному месяцу или о проблеме — по короткой серии измерений.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 при разных единицах измерения: проценты, абсолютные значения и «на душу населения» сравнивать нельзя без пересчета. Неверная шкала часто меняет смысл графика.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 слишком маленькая выборка и неверное чтение диаграмм. Нельзя переносить результаты одного города на всю страну: для достоверности нужны одинаковые методы, достаточный объем данных и повторяемость измерений.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данными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помогает увидеть, какие причины дают наибольший вклад в загрязнение. Когда большая доля приходится на транспорт или отопление, меры обычно направляют в первую очередь туда.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воздуха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заметен доминирующий источник, эффект от улучшений будет ощутимее. Для корректных решений важно сопоставлять такие доли с фактическими выбросами и погодными условиями в разные сезоны.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(условные доли для иллюстрации структуры), 2024 г.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сравнительным и статистическим данным выбирают места для школ, парков и жилых районов, учитывая климат, удалённость источников шума и риски для здоровья. Так решения становятся более обоснованными и понятными.
</a:t>
            </a:r>
            <a:endParaRPr lang="en-US" sz="1191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методов в жизни человека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смога и засухи опирается на наблюдения за воздухом, погодой и влажностью почв. Регулярная статистика помогает заранее подготовиться к неблагоприятным периодам, включая ограничение вредных выбросов.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расчёты нужны и для рек и лесов: можно планировать очистку русел, контролировать состояние воды и замечать ранние признаки деградации. Это снижает ущерб для экосистем и экономики.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методы применяют на уровне районов и страны, легче сравнивать результаты и проверять эффективность мер. Наблюдения дают данные, а статистика помогает превратить их в решения с прогнозом последствий.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становится точнее с цифрами и наблюдениями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Сравнительно-географический метод находит различия и сходства территорий, статистический выражает их в числах, а мониторинг показывает, как всё меняется со временем. Вместе они помогают находить и обосновывать решения для улучшения экологической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2026-05-11T19:14:33Z</dcterms:created>
  <dcterms:modified xsi:type="dcterms:W3CDTF">2026-05-11T19:14:33Z</dcterms:modified>
</cp:coreProperties>
</file>