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в современном мире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Политика, экономика, культура и вызовы будущего в едином европейском пространстве.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объединяет разные государства, которые сотрудничают в экономике, политике и культуре, но сохраняют собственные модели развития и национальную идентичность.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пространство сотрудничества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Европы особенно заметны крупные государственные и экономические центры: Париж, Берлин, Рим, Мадрид, Варшава. Они связаны сетью дорог, авиации и торговых маршрутов, которые делают пространство континента очень плотным и взаимосвязанным.
</a:t>
            </a:r>
            <a:endParaRPr lang="en-US" sz="945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притяжения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пространство нельзя свести к единой линии на карте: его формируют морские пути, приграничные агломерации и исторически сложившиеся регионы. Именно поэтому Северная, Западная, Южная и Центрально-Восточная Европа заметно отличаются друг от друга.
</a:t>
            </a:r>
            <a:endParaRPr lang="en-US" sz="94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как сеть регионов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Зарубежной Европы входят страны с разным отношением к ЕС: одни входят в союз, другие сотрудничают с ним вне его структуры. Поэтому рядом оказываются Франция, Германия и Италия, а также Норвегия, Швейцария и Великобритания.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и страны вне союза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понятия: какие страны входят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0220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государства остаются главными политическими единицами Европы: они принимают свои законы, определяют бюджет и защищают интересы граждан, даже участвуя в наднациональных механизмах.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220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Суверенные государства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22915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не мешает общему европейскому пространству: языки, традиции и историческая память сосуществуют с идеями права, свободы и гражданского участия.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2915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разнообразии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108938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задаёт общие правила для части стран континента: от торговли до стандартов безопасности. Благодаря этому рынок становится более единым, а решения — согласованными.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08938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через ЕС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815675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Европы тесно включена в мировую систему: через банки, порты, логистику и международную торговлю регион поддерживает связи с Америкой, Азией и Ближним Востоком.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5675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связи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522413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меняется под влиянием миграции, урбанизации и старения населения. Эти процессы влияют на школы, медицину, рынок труда и городскую инфраструктуру.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22413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тем всей темы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демографическим и урбанизационным особенностям стран Европы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урбанизация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ЕС распределяют полномочия: одни предлагают, другие принимают, третьи задают стратегию. Такая система балансирует интересы государств и общих европейских правил.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Комиссия имеет инициативу, парламент и Совет делят законодательную функцию, а Европейский совет определяет общие приоритеты.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функций институтов Европейского союза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ЕС и их роли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принятия решений в институтах Европейского союза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принимается общеевропейское решение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европейские страны развиваются по разным экономическим и историческим траекториям, даже оставаясь тесно связанными между собой.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не только с размером стран, но и с историей реформ, структурой экономики и уровнем включённости в интеграцию.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общим характеристикам стран Европы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европейские страны не одинаковы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экономика держится на нескольких взаимосвязанных секторах, а единый рынок усиливает их взаимодействие и снижает барьеры между странами.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услуги и промышленность, а транспорт, финансы и туризм поддерживают торговые и производственные связи внутри Европы.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ключевых отраслей экономики Европы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отрасли и единый рынок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зависит от внешних поставок энергоресурсов и сырья, поэтому геополитика напрямую отражается на ценах и безопасности. Это делает энергетику одной из ключевых тем международных отношений.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зависимость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инвестиции связывают Европу с другими центрами силы, но одновременно требуют устойчивых правил. Конкуренция за рынки и технологии стала постоянным фактором развития региона.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конкуренция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компании Европы работают сразу в нескольких регионах мира. Их решения влияют на инвестиции, занятость и цепочки поставок от Северной Америки до Азии и Ближнего Востока.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Транснациональный бизнес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порты, железные дороги и авиахабы связывают континент с мировыми рынками. Через них проходят товары, пассажиры и цифровые потоки, усиливая роль Европы в глобальной экономике.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 системе мировых связей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924000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поддерживают исследовательские центры, стартапы и технологические кластеры, стремясь не отстать в разработке искусственного интеллекта, робототехники и телекоммуникаций.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4000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инновации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65275" y="3717000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сетей 5G и цифровой инфраструктуры важно для промышленности, транспорта и удалённых регионов, где быстрый интернет становится условием экономического роста.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165275" y="3217325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будущего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24000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 устанавливает общие правила обращения с персональными данными, чтобы компании не злоупотребляли информацией пользователей и соблюдали прозрачность работы цифровых сервисов.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924000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данных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5165275" y="1959575"/>
            <a:ext cx="3326400" cy="8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онлайн-платформ направлено на снижение дезинформации, повышение ответственности крупных сервисов и создание более безопасной цифровой среды для пользователей и бизнеса.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165275" y="1459900"/>
            <a:ext cx="33264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платформ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цифровое регулирование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 Европе меняет состав населения, а старение общества усиливает нагрузку на занятость, образование и здравоохранение.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Южной и Западной Европы доля пожилых особенно высока, поэтому потребность в миграции и поддержке рынка труда будет расти.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Population structure indicators, 2023/2024
</a:t>
            </a:r>
            <a:endParaRPr lang="en-US" sz="1369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демографический сдвиг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 — не исключение, а норма европейского пространства. Национальные языки, региональные диалекты и культурные традиции сохраняются даже в условиях тесной интеграции и общих институтов.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многообразие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университеты, литература, кино и архитектура создают культурные связи между странами. Через них Европа поддерживает образ континента, где наследие прошлого соединяется с современностью.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мосты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юг, запад и восток континента отличаются образом жизни, историей и экономикой. Поэтому европейская культура складывается не из единообразия, а из устойчивого сосуществования различий.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идентичность опирается на ценность права, личной свободы и гражданского участия. Именно эти принципы позволяют разным обществам чувствовать принадлежность к общему политическому пространству.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идентичность: единство в разнообразии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и студентов мобильность стала частью образовательной траектории: обмены, семестры за рубежом и совместные программы помогают раньше познакомиться с разными академическими традициями.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 границ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карьеры в Европе часто строятся через стажировки, временные контракты и переход между городами или даже странами. Это требует гибкости, языковых навыков и умения быстро адаптироваться.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Гибкий старт карьеры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Erasmus+ сделала студенческие поездки более доступными и привычными. Она поддерживает не только университетский обмен, но и профессиональную подготовку, волонтёрство и сотрудничество между учреждениями.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Erasmus+ как пример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такие модели в сфере услуг, образования, технологий и креативных индустрий, где международная среда и цифровые навыки становятся важным преимуществом для молодых специалистов.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возможностей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Молодёжь, учёба и первые карьеры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европейских городах качество повседневной жизни во многом зависит от транспорта: метро, трамваев и железных дорог, которые сокращают время поездок и делают город более связанным.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рядом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медицине и жилью заметно влияет на ощущение стабильности. В странах с сильными социальными системами люди чаще рассчитывают на помощь государства в сложные периоды.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опора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Европе важную роль по-прежнему играет семья: она помогает в уходе за детьми и пожилыми, поддерживает молодых взрослых и смягчает последствия экономической нестабильности.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жизнь: что чувствует человек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в Европе затрагивает не только электростанции, но и промышленность, транспорт, жильё и городское планирование.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Долгосрочное снижение подтверждает курс ЕС на декарбонизацию, но замедление прогресса требует новых инвестиций и более быстрого обновления инфраструктуры.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European Environment Agency (EEA), greenhouse gas emissions in the EU, 1990–2022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энергетический переход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социальная защита в Европе построена по разным моделям, но везде она влияет на неравенство и качество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Европы сильнее опирается на государственные услуги, тогда как южные страны чаще сочетают помощь государства с семейной поддержкой.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OECD; European Commission, overview of social protection systems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модели Европы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отражает ключевые угрозы и способы общеевропейской реакции.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внешние риски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60200" y="2455750"/>
            <a:ext cx="1795416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кризисов ЕС и национальные правительства перераспределяют бюджеты, поддерживают занятость и временно смягчают правила, чтобы быстрее защитить домохозяйства и предприятия.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0204" y="1802357"/>
            <a:ext cx="1795416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поддержка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847746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ускорили цифровизацию государственных услуг: записи, выплаты и справки всё чаще переходят в онлайн, что повышает скорость реакции, но требует надёжной защиты данных.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47750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адаптация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71420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ситуациях массового перемещения людей страны Европы координируют приём, жильё, образование и доступ к услугам, чтобы снизить давление на пограничные и городские системы.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4714208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беженцам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588964" y="2455750"/>
            <a:ext cx="17955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энергетических шоков Европа использует запасы, совместные закупки и ускоренное развитие альтернативных источников, снижая зависимость от нестабильных поставщиков.
</a:t>
            </a:r>
            <a:endParaRPr lang="en-US" sz="1100" dirty="0"/>
          </a:p>
        </p:txBody>
      </p:sp>
      <p:sp>
        <p:nvSpPr>
          <p:cNvPr id="14" name="Text 8"/>
          <p:cNvSpPr txBox="1"/>
          <p:nvPr/>
        </p:nvSpPr>
        <p:spPr>
          <a:xfrm>
            <a:off x="2588967" y="1802357"/>
            <a:ext cx="17955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энергокризисы
</a:t>
            </a:r>
            <a:endParaRPr lang="en-US" sz="1300" dirty="0"/>
          </a:p>
        </p:txBody>
      </p:sp>
      <p:sp>
        <p:nvSpPr>
          <p:cNvPr id="15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Европа реагирует на кризисы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перед выбором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Зарубежной Европы зависит от того, сможет ли она удержать баланс между интеграцией, национальными интересами и новыми вызовами. Именно климат, миграция, безопасность и конкурентоспособность определят её следующий этап.
</a:t>
            </a:r>
            <a:endParaRPr lang="en-US" sz="15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2026-07-27T03:58:32Z</dcterms:created>
  <dcterms:modified xsi:type="dcterms:W3CDTF">2026-07-27T03:58:32Z</dcterms:modified>
</cp:coreProperties>
</file>