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речи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документы точно, кратко и понятно?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в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его в школе, банке, поликлинике и на почте. Он нужен, чтобы сообщения, просьбы и решения были понятными, краткими и одинаково прочитывались всеми.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официально-делового стиля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этого стиля строятся на точности: каждое слово должно передавать один смысл, без намёков и двусмысленности.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деловых бумагах часто встречаются устойчивые формулы: прошу, сообщаем, на основании, в связи с, согласно. Они делают текст официальным и узнаваемым.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остаётся нейтральной, без разговорных слов и эмоций. Важно также указывать даты, номера, фамилии, адреса и другие точные сведения.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относятся к официальным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текстам относятся заявление, расписка, доверенность, справка, приказ, протокол и объявление. Каждый из них фиксирует факт, просьбу, решение или право.
</a:t>
            </a:r>
            <a:endParaRPr lang="en-US" sz="1242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строгая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бланка обычно есть заголовок, место для даты, подписи и адресата. Чёткая форма помогает быстро найти нужные сведения и не пропустить важные детали.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44680"/>
            <a:ext cx="3432300" cy="163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документов и их назначение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официальных документов и их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документа своя задача, но всех их объединяют краткость, точность и официальная форма.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образцы документов и правила делового письма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деловых текстов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слова вроде рассмотрение, выполнение, получение, оформление. Они помогают назвать действие как официальный факт, а не как личное впечатление.
</a:t>
            </a:r>
            <a:endParaRPr lang="en-US" sz="1188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обычно простые и чётко построенные. Это делает текст удобным для чтения, проверки и точного понимания без лишних пояснений.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деловых бумагах часто используются г., №, ул., ФИО и другие сокращения. Они экономят место и помогают быстро передавать нужные сведения.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личного тона
</a:t>
            </a:r>
            <a:pPr algn="l" indent="0" marL="0">
              <a:lnSpc>
                <a:spcPct val="115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Местоимения, шутки и выражение чувств почти не используются. Главная цель текста — сообщить информацию точно, а не показать настроение автора.
</a:t>
            </a:r>
            <a:endParaRPr lang="en-US" sz="13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типовым образцам официально-деловых текстов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деловом тексте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тексте готовых формул и точных сведений, тем легче его использовать без дополнительных уточнений.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делового текста — стандартные обороты и точные данные; остальные элементы лишь дополняют и уточняют информацию.
</a:t>
            </a:r>
            <a:endParaRPr lang="en-US" sz="11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официальный документ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документом по школьным образцам делового письма.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Реквизиты документа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показывает, кому предназначен документ, а заголовок сразу сообщает его тему. Эти элементы помогают быстро понять, зачем создан текст и как его использовать.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 передаёт просьбу, сообщение или подтверждение факта. Дата и подпись делают документ завершённым и показывают, когда и кем он был составлен.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и инициалы помогают точно определить автора или ответственного лица. При необходимости добавляют номер, адрес, телефон, электронную почту и приложения.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Реквизиты нужны для ясности и порядка. Без них документ выглядит неполным, а иногда его невозможно правильно рассмотреть или принять к исполнению.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заявление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Заявление обычно пишут от первого лица: прошу, сообщаю, прошу разрешить. Текст должен быть спокойным, коротким и без лишних подробностей, чтобы просьба сразу была понятна.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обязательно указывают адресата, сведения о заявителе, саму просьбу, причину, дату и подпись. Аккуратное расположение строк помогает быстро проверить все данные.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обобщение типичных ошибок в школьных образцах документов.
</a:t>
            </a:r>
            <a:endParaRPr lang="en-US" sz="64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деловом стиле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появляются там, где документ должен быть максимально точным: в датах, фамилиях, адресах и обязательных сведениях.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ошибки связаны с реквизитами и точностью данных: они могут сделать документ недействительным или неудобным для использования.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18" y="3162412"/>
            <a:ext cx="387900" cy="51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деловой переписки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сразу показывает, о чём идёт речь, и помогает быстро понять цель обращения. В деловой переписке она должна быть короткой, точной и без лишних слов.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 задаёт уважительный тон общения. Обычно используют нейтральные формы обращения, которые подходят для письма организации, учителю, сотруднику или другому адресату.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кратко излагают просьбу, сообщение или уточнение. Важно строить предложения ясно, чтобы адресат сразу понял, что нужно сделать или какую информацию сообщают.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письма используют вежливую формулу прощания и, при необходимости, благодарность. Такое завершение делает текст завершённым и сохраняет официальный, уважительный тон.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функциональных стилей русского языка.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отличаются стили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какую задачу выполняет каждый стиль и какие языковые средства для него подходят.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стиля своя цель: деловой фиксирует факты, научный объясняет, публицистический воздействует, а разговорный обслуживает живое общение.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выделение основных признаков официально-делового стиля.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признаки — точность, краткость, нейтральность и строгий порядок — делают текст официальным и помогают избежать двусмысленности.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особенно заметны в деловых текстах
</a:t>
            </a:r>
            <a:endParaRPr lang="en-US" sz="31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черновика к готовому документу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документа строится по логике проверки: сначала смысл, затем точность формулировок и реквизитов.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в школе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этот стиль нужен для заявлений, объяснительных, приказов и объявлений. Он помогает передавать важные сведения понятно, аккуратно и без лишних подробностей.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часто адресованы учителям, администрации и родителям. Поэтому в них особенно важны вежливость, точность формулировок и соблюдение привычного оформления документа.
</a:t>
            </a:r>
            <a:endParaRPr lang="en-US" sz="11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образцы деловых документов; обобщение структуры официального текста.
</a:t>
            </a:r>
            <a:endParaRPr lang="en-US" sz="66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типичного делового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документах порядок элементов может немного меняться, но обязательные части помогают быстро понять содержание и оформить текст правильно.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занимает больше всего места, а реквизиты завершают документ и делают его пригодным для 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хороший деловой текст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качество — ясность: читатель сразу понимает, кто обращается, зачем и какой результат ожидается. Для этого предложения строят просто и без лишних отступлений.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качество — точность: в тексте не должно быть расплывчатых слов, шуток или оценок. Важны конкретные сведения, даты, имена, номера и чёткие формулировки.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качество — удобство использования: документ легко проверить, подписать и передать дальше. Если его можно прочитать один раз и сразу понять, он составлен удачно.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формулы официально-деловой речи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 делают документ понятным, кратким и одинаково оформленным в разных ситуациях.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обороты заменяют разговорные фразы и помогают писать официально, точно и без лишних эмоций.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формулы деловой речи; школьные образцы документов.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стиль: точность, которая работает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нужен там, где важны ясность, порядок и точность. Он помогает людям и организациям понимать друг друга без лишних слов и недоразумений.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2026-05-23T09:12:36Z</dcterms:created>
  <dcterms:modified xsi:type="dcterms:W3CDTF">2026-05-23T09:12:36Z</dcterms:modified>
</cp:coreProperties>
</file>