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 Германии: ключевые темы и значение
</a:t>
            </a:r>
            <a:endParaRPr lang="en-US" sz="371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XVI века, изменившее религию и общественную жизнь Европы.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начала XVI века: политический и религиозный контекст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была раздроблена на княжества с мощным влиянием церкви. Идеи гуманизма и Возрождения проникали в города, вызывая критику духовенства и старых устоев.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Реформации в Германии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возмущался продажей индульгенций и коррупцией в церкви, что подрывало доверие к церковной власти и традициям.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рост знаний способствовали распространению новых идей Возрождения, которые призывали к реформам и духовному обновлению.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сильное национальное самосознание, и люди стремились к справедливости и свободе от церковных злоупотреблений.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индульгенций: суть и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и злоупотребления при продаже этих документов становились явными, обнажая кризис доверия к католической церкви среди простых людей.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Индульгенции продавались для финансирования строительства собора Святого Петра, обещая прощение грехов за деньги, что вызвало массовое недовольство.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— центры Реформации в Германии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Виттенберг — эпицентр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центром деятельности Мартина Лютера, где он преподавал и распространял идеи Реформации, привлекая ученых и прихожан к новому учению.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Нюрнберг — торговый и культурный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Создавалась среда для обсуждения реформ, городские советы поддерживали новые религиозные течения, что способствовало широкой популяризации идей Лютера.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 — место диалогов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площадкой для богословских дискуссий и формирования протестантских сообществ, сыграв важную роль в развитии протестантизма в регионе.
</a:t>
            </a:r>
            <a:endParaRPr lang="en-US" sz="10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— ключевая фигура Реформации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религиозные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Библии на немецкий язык сделал священные тексты доступными, а трактаты против индульгенций укрепили его позицию реформатора.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и 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вырос в семье шахтера и стал профессором теологии, посвятив жизнь критике церкви и преподаванию новых идей. Его личность стала символом перемен.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книгопечатания в успехе Реформации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Массовое распространение текстов стимулировало интерес к образовательным и религиозным вопросам, ускоряя культурные изменения и поддержку реформ извне.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Изобретение Гутенберга позволило быстро тиражировать труды Лютера и распространять их по всей Германии, делая информацию доступной широким слоям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564802"/>
            <a:ext cx="4009200" cy="20104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и протестантизм: основные отличия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признаков католицизма и лютеранства, отражающее фундаментальные различия в вероучении и практике.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родного языка и вера как основа спасения выделяют протестантизм среди традиционного католицизма.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о Реформации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как критик католической церкви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осуждал продажу индульгенций, считая их злоупотреблением властью ради богатства церкви.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критиковал авторитаризм Папы и чрезмерное число церковных обрядов, отдалявших людей от истинной веры.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уделялся росту богатства церкви, расходующемуся с евангельской простотой и скромностью.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выступал против низкого уровня образования духовенства, что мешало правильному духовному руководству прихожан.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 тезисов Лютера: событие, изменившее историю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Тезисы быстро распространились благодаря печати, вызвав широкий общественный резонанс и став началом массовых религиозных перемен.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1517 г. Лютер опубликовал свои 95 тезисов, открыто выступив против практики продажи индульгенций и призвав к церковной реформе.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учения Лютера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утверждал, что спасение достигается лишь через искреннюю веру, а не через церковные обряды или добрые дела, что стало революцией в религиозной мысли того времени.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религиозной истины считается Библия, которая должна быть доступна каждому на родном языке, чтобы каждый мог самостоятельно её читать и понимать.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Лютера касалась посредничества церкви: он настаивал на прямом личном общении человека с Богом без необходимости духовенства как посредников.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реформационные идеи проникали в города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Виттенберга в распространении новых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Виттенберг стал центром деятельности Лютера, где его трактаты активно распространялись среди жителей. Университет и церковь сыграли ключевую роль в привлечении и поддержке реформаторов.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Нюрнберга и Аугсбурга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торговых городах буржуазия и ремесленники воспринимали новые идеи как шанс на перемены в обществе. Листовки и книги здесь быстро распространялись благодаря развитой печатной индустрии.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местных кружков и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городе формировались группы единомышленников, обсуждавших реформаторские идеи и организовывавших религиозные встречи, что способствовало укреплению и расширению движения.
</a:t>
            </a:r>
            <a:endParaRPr lang="en-US" sz="8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церкви и государства на Реформацию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год — публикация 95 тезисов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выступил с критикой церкви, что вызвало резкую реакцию духовенства и высших властей Римско-немецкой империи.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1520 год — булла папы Льва X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осудил идеи Лютера и потребовал отречения, угрожая отлучением, что усиленно разделило общество.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1521 год — Вормсский рейхстаг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Лютер отказался отречься от своих взглядов перед императором Карлом V, получив статус вне закона, но получив поддержку некоторых князей.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1524–1525 годы — начало преследований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власти начали активные репрессии против сторонников реформ, что привело к вооружённым столкновениям и социальным конфликтам.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война: социальные последствия Реформации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надежды крестьян, восстание было жестоко подавлено, что привело к гибели десятков тысяч людей и укреплению власти дворянства над крестьянством.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крестьянская война возникла на основе широкого недовольства в деревнях, включая требования отмены крепостного права и налоговой реформы, вдохновленные идеями социальной справедливости Лютера.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Аугсбургское исповедание: основа лютеранства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подробно изложил богословские основы лютеранства, подтверждая идею оправдания человека лишь верой, без дополнительных обрядов и заслуг.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Исповедание провозгласило роль Священного Писания как единственного авторитета в вопросах веры и отклоняло власть Папы в церковных делах.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стало первым официальным признанием протестантской церкви, объединившим различные реформаторские группы и укрепившим их позиции в Священной Римской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Шмалькальденская война: борьба императора и князей
</a:t>
            </a:r>
            <a:endParaRPr lang="en-US" sz="2055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1546 год — 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Карл V начал военные действия против протестантских князей, объединившихся в Шмалькальденский союз для защиты своей веры и прав.
</a:t>
            </a:r>
            <a:endParaRPr lang="en-US" sz="914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 год — битва при Мюльберге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одержал победу, захватив в плен лидеров союза и временно укрепив католическую власть в Германии.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Карл V выиграл войну, протестантизм сохранил популярность и влияние, что продолжало разделять германские земли на религиозные общины.
</a:t>
            </a:r>
            <a:endParaRPr lang="en-US" sz="9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Аугсбургский мир 1555 года: новое устройство Германии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разделение Германии на католические и протестантские территории укрепилось, что оказало глубокое влияние на политическую и социальную структуру страны.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мирный договор утвердил принцип «чья власть — того и вера», позволяя князьям самостоятельно выбирать религию своих земель и обеспечив прекращение открытых религиозных конфликтов.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перемены и образовательные реформы эпохи Реформации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народных школ и обучение чтению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стимулировала создание школ при церквях, где учили немецкому языку и основам грамотности, что значительно повысило образовательный уровень населения.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протестантской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получила музыка: протестантские хоралы и гимны стали частью богослужения и культурной жизни, что сближало общины и способствовало сплочению верующих.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религиозных обрядов и праздников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Реформаторы сокращали число церковных праздников и постов, что отражало новый подход к религиозной жизни и влияло на повседневный быт верующих.
</a:t>
            </a:r>
            <a:endParaRPr lang="en-US" sz="9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Реформации в Германии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привела к появлению множества протестантских направлений, каждое из которых развивалось со своими богословскими особенностями и общинами.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подъемом протестантизма последовали войны с религиозным подтекстом, включая разрушительную Тридцатилетнюю войну, изменившую всю европейскую историю.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веры и личного духовного опыта, появившиеся с Реформацией, стали неотъемлемой частью европейской культурной традиции и развития общества.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религиозный раскол усилил политическую фрагментацию Германии, повлияв на внутренние и внешние конфликты XVI–XVII веков.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Реформации для Германии и Европы
</a:t>
            </a:r>
            <a:pPr algn="ctr" indent="0" marL="0">
              <a:lnSpc>
                <a:spcPct val="8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коренным образом преобразила религиозный, культурный и социальный ландшафт Германии, положив основу для модернизации и формирования современных европейских ценностей.
</a:t>
            </a:r>
            <a:endParaRPr lang="en-US" sz="27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2026-05-10T17:07:09Z</dcterms:created>
  <dcterms:modified xsi:type="dcterms:W3CDTF">2026-05-10T17:07:09Z</dcterms:modified>
</cp:coreProperties>
</file>